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282D6-3D22-6B02-4742-15661D0E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7FE6C-89FD-45AA-2472-6C790BBA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D1146-FB2E-7543-A47F-0DB87AC5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24388-9E56-6E79-B767-8B473611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D744E-CA6A-8F35-4994-0B6D552E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5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37AB0-B77C-9703-FBE8-83935EEF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68064-B173-5AA0-6152-9D376A63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45427-0719-CDD7-3FF9-D0FBD239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B8C4-D8C6-6961-A5AC-AEEFC729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336E5-01EB-8EAE-E83B-2FCE7509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B15408-E1FF-C2D1-1A75-030F575B7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2C4EB-E4DC-149E-0BFA-4C608F774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FF1E6-06F0-1051-828B-DBEA591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551F0-87A0-11E7-9E32-AD649513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AC7B6-2146-65CF-7B96-01EF4016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725C-2A06-693A-5584-715B93AC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A49CB-EA50-BE3F-4B96-F497F0EB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4B1C0-3E4E-806A-F015-65B81AE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9CAEE-A0C8-1EC6-2032-793C7B38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4D0D6-390B-33FA-5C43-534EFEF6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2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35353-295D-BB00-AC81-C6FDEFB4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D0FA8-C835-515C-D059-D98CF200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DFBBC-7D80-B965-6538-1741A4E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B0586-701C-F0F5-3DA0-B270FBC9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0889F-8910-6301-EC8A-BEE618FC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5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CDE56-1DDC-10E0-E927-28762B06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3C81F-5996-614F-4D14-E44ECE209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34552-7AFF-7132-AE6A-99855DFE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6EF161-D920-4A38-90E4-403662F0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F42CD-3A1D-E1E5-3389-584968B2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4B7B9-556C-864B-43E8-5D90F46C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8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C93E-DAB3-A3C3-C094-15B87506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A629E-3965-2E5F-7DB2-DC5EE05F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D5D17-9E56-446A-6CAD-1F755D4E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AE637-5C28-B597-4816-2EC68EE5D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CFBC83-0205-1FB4-AF34-18B6FE43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2C1140-8DEF-B378-1B04-C1906FD0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C2CFCB-C249-EDAE-D4A5-6D690932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17508-7866-10F5-B70E-9F40A374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2E8CF-BB7A-4511-0761-65315EAA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22E71C-72B9-3442-1CD1-19996E11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A54CE7-74A1-F794-946E-4B3FAF38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10734-AFAD-C50E-B706-0ADE4CF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1E6DE8-1851-AF5A-B6A5-0881FEE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A80669-3920-31C9-74B2-11DC6D36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7DD54-D89B-52E8-DDCC-B645E9D0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2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B7708-72E7-6EC0-A27D-AAA70C64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EBC26-B230-885A-34E6-AE2AD7F0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62EF1-106B-4CD8-8A4C-D3D7E0C6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53D2B-7BC1-E0B7-983D-B8E4AD8B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37C2D-9F68-EC85-112C-4EFF4F54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7D9FC-7281-823E-64EB-CB1E706B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4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860D-90E1-29DD-811C-2719E9F8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58FE8-3178-92CB-B1CA-71CB1DA04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A964-304F-76D1-E62C-9954A5767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0208A-9045-E96F-49EE-49D14D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541F9-13EE-7079-2ABC-EF66C16E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5AE89-1D88-7010-537A-7EF4B115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4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D664F7-FF40-47DF-01D2-6BD08253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B695C-8614-D8B9-AAD4-C705A64E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1AAD2-CAD7-4389-70CF-4C880AC9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BB87-4BCF-4167-8F1D-2F347D42653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8FA18-AF87-BD60-B63E-E09DC54C3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5CD99-2039-2BC2-A37F-05BA5781D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206F-4AAE-4226-A71A-DBB448B7C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724F6-C57F-7BD0-88B4-C84954BD1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1427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27317-2416-AC9C-1979-2F4334CF9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2019575047 </a:t>
            </a:r>
            <a:r>
              <a:rPr lang="ko-KR" altLang="en-US" dirty="0"/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371955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2DC9B-7322-7230-6723-411F22F7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FF9C5-F1ED-B70A-88A3-76B1C2DE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14907"/>
            <a:ext cx="9877425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9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E5628-DBB5-1EF8-A8D1-3A0B53EB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D07EF-123C-0DB6-4B0B-B30E29FF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6" y="1586237"/>
            <a:ext cx="9525436" cy="5104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B19B9-4237-3D9A-0087-782B16D12E7A}"/>
              </a:ext>
            </a:extLst>
          </p:cNvPr>
          <p:cNvSpPr txBox="1"/>
          <p:nvPr/>
        </p:nvSpPr>
        <p:spPr>
          <a:xfrm>
            <a:off x="5484476" y="3882895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매우 쉬운 코드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 으로 받아서 </a:t>
            </a:r>
            <a:r>
              <a:rPr lang="en-US" altLang="ko-KR" dirty="0">
                <a:solidFill>
                  <a:schemeClr val="bg1"/>
                </a:solidFill>
              </a:rPr>
              <a:t>char </a:t>
            </a:r>
            <a:r>
              <a:rPr lang="ko-KR" altLang="en-US" dirty="0">
                <a:solidFill>
                  <a:schemeClr val="bg1"/>
                </a:solidFill>
              </a:rPr>
              <a:t>로 바꿔준 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Arrays.sort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ko-KR" altLang="en-US" dirty="0">
                <a:solidFill>
                  <a:schemeClr val="bg1"/>
                </a:solidFill>
              </a:rPr>
              <a:t>를 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그리고 역순 출력을 위해 </a:t>
            </a:r>
            <a:r>
              <a:rPr lang="en-US" altLang="ko-KR" dirty="0">
                <a:solidFill>
                  <a:schemeClr val="bg1"/>
                </a:solidFill>
              </a:rPr>
              <a:t>for </a:t>
            </a:r>
            <a:r>
              <a:rPr lang="ko-KR" altLang="en-US" dirty="0">
                <a:solidFill>
                  <a:schemeClr val="bg1"/>
                </a:solidFill>
              </a:rPr>
              <a:t>문을 활용 한다</a:t>
            </a:r>
          </a:p>
        </p:txBody>
      </p:sp>
    </p:spTree>
    <p:extLst>
      <p:ext uri="{BB962C8B-B14F-4D97-AF65-F5344CB8AC3E}">
        <p14:creationId xmlns:p14="http://schemas.microsoft.com/office/powerpoint/2010/main" val="381378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백준 1427</vt:lpstr>
      <vt:lpstr>문제</vt:lpstr>
      <vt:lpstr>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1427</dc:title>
  <dc:creator>이지민</dc:creator>
  <cp:lastModifiedBy>이지민</cp:lastModifiedBy>
  <cp:revision>1</cp:revision>
  <dcterms:created xsi:type="dcterms:W3CDTF">2022-07-07T10:02:49Z</dcterms:created>
  <dcterms:modified xsi:type="dcterms:W3CDTF">2022-07-07T11:51:32Z</dcterms:modified>
</cp:coreProperties>
</file>