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BC626-CB21-BF6B-0FE7-C9DAE2EA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9D465A-D51D-47E1-B8D3-8B68EF744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5FA10F-DA0D-0D26-4B28-2795D9F0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36EA-E5FF-4694-B42A-DA9EF6A4BA61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86F307-926B-2C41-72F3-81A5FB002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026D89-2F8C-9989-80D4-EF79F608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FD2CE-D826-4B57-B0DA-94711C9A6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47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0B778-8E5A-74D3-D028-AF8D80BF5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0C4D36-8D13-5DE9-4D41-949CA8775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F75838-59F1-452C-CFC1-F45AA733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36EA-E5FF-4694-B42A-DA9EF6A4BA61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CC1A93-510B-771E-084F-C9F5629C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2D882B-2D49-67F9-B7F4-BB7D75A8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FD2CE-D826-4B57-B0DA-94711C9A6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84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900582-C65D-1883-0C81-BA043C107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7E8EF0-0427-DD98-6C00-374CEE21C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3D3421-91B6-EC9F-9F9F-C95A502FB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36EA-E5FF-4694-B42A-DA9EF6A4BA61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065937-6A63-05E1-7884-43F5B2FE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A8AE4-D68D-3626-B9B8-90A112B13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FD2CE-D826-4B57-B0DA-94711C9A6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25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5713A-535B-6A6E-DEF0-FE01562F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168A72-7D66-3ED9-CC8B-2A2D1E151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E615E-DB79-B3BB-D0CC-2B888DE9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36EA-E5FF-4694-B42A-DA9EF6A4BA61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1FF44-DD74-4AD7-5948-9A2E7F71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A8DA49-99EA-CBEA-B830-3F04EA0E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FD2CE-D826-4B57-B0DA-94711C9A6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49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74409-D748-28A5-8A81-46ECFE377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7BA3CC-42B0-0AD9-FD01-8FBAB9BB1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7B17C6-E103-F520-54A4-45BFC4A1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36EA-E5FF-4694-B42A-DA9EF6A4BA61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476CE3-897E-7E24-C665-88AD1D30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46B90-B63B-07EC-462E-84D39C8B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FD2CE-D826-4B57-B0DA-94711C9A6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78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76435-A741-CC28-79B1-AEF6C23F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EC00B-73C9-5188-C3ED-5266B7A6C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28281C-3669-ED84-F628-15FFC91D5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3EC1AB-3A11-5545-7FDC-1CD68D57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36EA-E5FF-4694-B42A-DA9EF6A4BA61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4D7F9D-02CA-3186-FBA1-27C3F8EE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1E6F0C-DA29-3953-11DB-76A71195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FD2CE-D826-4B57-B0DA-94711C9A6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93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1466A-CF2D-294C-4E61-6626F6B4A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DF870C-248E-ED1B-850F-1CA70C385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22970C-DFD1-A7BE-D05A-825D601BE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5481CE-F641-9EC7-87EB-B423AF1DB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FB1F0A-E835-5F3E-0EB6-C6B89B3B5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16D81A-9566-AEFC-130A-C99E6ED9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36EA-E5FF-4694-B42A-DA9EF6A4BA61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9B453F-E36C-9212-BDA0-1D003C2D3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424931-6D0F-9632-37A7-8B9AA2A7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FD2CE-D826-4B57-B0DA-94711C9A6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11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3FCE1-372A-5833-90E9-18E29662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5E32E4-34D1-02FE-D471-7FD02622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36EA-E5FF-4694-B42A-DA9EF6A4BA61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8CB2EE-48DC-7912-33F0-FE6CBD1A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D69B8B-0935-2E94-CB66-53A844355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FD2CE-D826-4B57-B0DA-94711C9A6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83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3FCCA5-0A71-D3D9-482D-07650A0D7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36EA-E5FF-4694-B42A-DA9EF6A4BA61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999529-A868-9732-86F4-F2966DA4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0A9080-073F-38E9-3867-5C2051B4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FD2CE-D826-4B57-B0DA-94711C9A6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22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AEDBB-AE5D-426D-B270-5DEF996AF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7CF9B4-40C8-04D8-4623-8745F80E8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33D598-BDAA-27EA-8122-5C67DEC85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ACB906-9CCE-C213-7C75-9E13AA28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36EA-E5FF-4694-B42A-DA9EF6A4BA61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98B962-545B-5D70-73A0-94C16626D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925DB6-9892-64FD-834E-16A9FC46D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FD2CE-D826-4B57-B0DA-94711C9A6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08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380C7-8250-0091-6AAE-60D83DE93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5AB800-8764-1DFC-573B-A2063438A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CE4988-D8BB-F297-C1A4-DA4AC3996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E30D41-BA97-2CF2-C3AB-6F8DDC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36EA-E5FF-4694-B42A-DA9EF6A4BA61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BFBD47-1995-511D-B188-D446DD10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DD7AAF-8CDF-929C-0544-DE361285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FD2CE-D826-4B57-B0DA-94711C9A6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0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6DE7E1-7A95-1F4D-4E9E-3B1CED6D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50BE6-6FA4-8BD2-3F42-0DF3CEF7F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7A8D27-2F03-4E1A-F9E6-556ACCCFE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D36EA-E5FF-4694-B42A-DA9EF6A4BA61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56F963-D60D-9094-0440-D16A09CF4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3EEAA7-2ECE-895C-5F82-A13273E50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FD2CE-D826-4B57-B0DA-94711C9A6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42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oooing.tistory.com/entry/%EC%9E%AC%EA%B7%80-%E2%86%92-%EA%BC%AC%EB%A6%AC-%EC%9E%AC%EA%B7%80-Tail-Recursion#recentComments" TargetMode="External"/><Relationship Id="rId2" Type="http://schemas.openxmlformats.org/officeDocument/2006/relationships/hyperlink" Target="https://ko.wikipedia.org/wiki/%EC%9E%AC%EA%B7%80_(%EC%BB%B4%ED%93%A8%ED%84%B0_%EA%B3%BC%ED%95%99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74660-11BF-6F2E-4EEA-B2AB88A02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꼬리 재귀 </a:t>
            </a:r>
            <a:r>
              <a:rPr lang="en-US" altLang="ko-KR" dirty="0"/>
              <a:t>(tail recursive)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A545B6-EC5E-67F9-0DD6-0AEBF3A945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2019575047 </a:t>
            </a:r>
            <a:r>
              <a:rPr lang="ko-KR" altLang="en-US" dirty="0"/>
              <a:t>이지민</a:t>
            </a:r>
          </a:p>
        </p:txBody>
      </p:sp>
    </p:spTree>
    <p:extLst>
      <p:ext uri="{BB962C8B-B14F-4D97-AF65-F5344CB8AC3E}">
        <p14:creationId xmlns:p14="http://schemas.microsoft.com/office/powerpoint/2010/main" val="38364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B97E9-EF52-878A-A84E-6AA7BEC5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</a:t>
            </a:r>
            <a:r>
              <a:rPr lang="en-US" altLang="ko-KR" dirty="0"/>
              <a:t>(Recursive)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42FF05-3022-47E5-C9DE-85DB36F20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재귀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는 자신을 정의할 때 자기 자신을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재참조하는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방법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재귀를 사용하면 코드가 짧아지고 내용도 직관적으로 파악하기 쉽다는 장점이 있다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F23627-DF24-8344-F90A-F5C1A4109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79" y="3686072"/>
            <a:ext cx="5824650" cy="28068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3ABE7C-F8ED-5123-3D80-34EE39309EE6}"/>
              </a:ext>
            </a:extLst>
          </p:cNvPr>
          <p:cNvSpPr txBox="1"/>
          <p:nvPr/>
        </p:nvSpPr>
        <p:spPr>
          <a:xfrm>
            <a:off x="6599582" y="4904807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5! = 5x4x3x2x1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28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8B992-2A7D-FF17-D165-B96DF0AC8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재귀의 단점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A7D3D6F-177E-27D0-DECC-78A506DA4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7929"/>
            <a:ext cx="8007007" cy="43513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0DFB70-2716-4035-3EDA-65518C46BDC6}"/>
              </a:ext>
            </a:extLst>
          </p:cNvPr>
          <p:cNvSpPr txBox="1"/>
          <p:nvPr/>
        </p:nvSpPr>
        <p:spPr>
          <a:xfrm>
            <a:off x="5587744" y="1298477"/>
            <a:ext cx="65149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재귀 함수는 호출 시 마다 스택 공간에 </a:t>
            </a:r>
            <a:endParaRPr lang="en-US" altLang="ko-KR" sz="2800" dirty="0"/>
          </a:p>
          <a:p>
            <a:r>
              <a:rPr lang="ko-KR" altLang="en-US" sz="2800" dirty="0"/>
              <a:t>저장을 하기 때문에</a:t>
            </a:r>
            <a:r>
              <a:rPr lang="en-US" altLang="ko-KR" sz="2800" dirty="0"/>
              <a:t>, </a:t>
            </a:r>
            <a:r>
              <a:rPr lang="ko-KR" altLang="en-US" sz="2800" dirty="0"/>
              <a:t>무리하게 호출하면</a:t>
            </a:r>
            <a:endParaRPr lang="en-US" altLang="ko-KR" sz="2800" dirty="0"/>
          </a:p>
          <a:p>
            <a:r>
              <a:rPr lang="ko-KR" altLang="en-US" sz="2800" dirty="0">
                <a:solidFill>
                  <a:srgbClr val="FF0000"/>
                </a:solidFill>
              </a:rPr>
              <a:t>스택 </a:t>
            </a:r>
            <a:r>
              <a:rPr lang="ko-KR" altLang="en-US" sz="2800" dirty="0" err="1">
                <a:solidFill>
                  <a:srgbClr val="FF0000"/>
                </a:solidFill>
              </a:rPr>
              <a:t>오버플로우가</a:t>
            </a:r>
            <a:r>
              <a:rPr lang="ko-KR" altLang="en-US" sz="2800" dirty="0">
                <a:solidFill>
                  <a:srgbClr val="FF0000"/>
                </a:solidFill>
              </a:rPr>
              <a:t> </a:t>
            </a:r>
            <a:r>
              <a:rPr lang="ko-KR" altLang="en-US" sz="2800" dirty="0"/>
              <a:t>발생할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70852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5644C-45B0-858D-FD56-9DF75E55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꼬리 재귀 </a:t>
            </a:r>
            <a:r>
              <a:rPr lang="en-US" altLang="ko-KR" dirty="0"/>
              <a:t>(tail Recursive)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620AE5-7425-4029-01A2-F77958081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재귀함수의 장점은 살리고</a:t>
            </a:r>
            <a:r>
              <a:rPr lang="en-US" altLang="ko-KR" dirty="0"/>
              <a:t>, </a:t>
            </a:r>
            <a:r>
              <a:rPr lang="ko-KR" altLang="en-US" dirty="0"/>
              <a:t>단점을 보완하는 방법</a:t>
            </a:r>
            <a:endParaRPr lang="en-US" altLang="ko-KR" dirty="0"/>
          </a:p>
          <a:p>
            <a:r>
              <a:rPr lang="ko-KR" altLang="en-US" dirty="0"/>
              <a:t>재귀 호출이 끝나면 아무 일도 하지 않고 결과만 바로 반환되도록 하는 방법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C0F82D-2FB3-105F-F6A6-78502FF23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22" y="3429000"/>
            <a:ext cx="4979178" cy="27986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A6B14C-7F2D-5266-577C-CFBB3712F532}"/>
              </a:ext>
            </a:extLst>
          </p:cNvPr>
          <p:cNvSpPr txBox="1"/>
          <p:nvPr/>
        </p:nvSpPr>
        <p:spPr>
          <a:xfrm>
            <a:off x="5951585" y="4200374"/>
            <a:ext cx="5528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일반적인 재귀는 </a:t>
            </a:r>
            <a:r>
              <a:rPr lang="en-US" altLang="ko-KR" dirty="0"/>
              <a:t>n * factorial(n-1) </a:t>
            </a:r>
            <a:r>
              <a:rPr lang="ko-KR" altLang="en-US" dirty="0"/>
              <a:t>을 하지만</a:t>
            </a:r>
            <a:endParaRPr lang="en-US" altLang="ko-KR" dirty="0"/>
          </a:p>
          <a:p>
            <a:r>
              <a:rPr lang="ko-KR" altLang="en-US" dirty="0" err="1"/>
              <a:t>꼬리재귀는</a:t>
            </a:r>
            <a:r>
              <a:rPr lang="ko-KR" altLang="en-US" dirty="0"/>
              <a:t> </a:t>
            </a:r>
            <a:r>
              <a:rPr lang="en-US" altLang="ko-KR" dirty="0"/>
              <a:t>factorial(n-1 , n*total) </a:t>
            </a:r>
            <a:r>
              <a:rPr lang="ko-KR" altLang="en-US" dirty="0"/>
              <a:t>이라는 값을 반환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Total </a:t>
            </a:r>
            <a:r>
              <a:rPr lang="ko-KR" altLang="en-US" dirty="0">
                <a:solidFill>
                  <a:srgbClr val="FF0000"/>
                </a:solidFill>
              </a:rPr>
              <a:t>은 이미 곱셈 연산을 마친 값</a:t>
            </a:r>
          </a:p>
        </p:txBody>
      </p:sp>
    </p:spTree>
    <p:extLst>
      <p:ext uri="{BB962C8B-B14F-4D97-AF65-F5344CB8AC3E}">
        <p14:creationId xmlns:p14="http://schemas.microsoft.com/office/powerpoint/2010/main" val="58951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2E245-36D5-612E-9F52-78BA0352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factorial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51F13E2-1206-A94A-0413-0251EB971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5869"/>
            <a:ext cx="7734300" cy="516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1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50338-3DF4-06A6-2E7C-A5A5087E5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3D839-800A-0A9F-7D92-5ED5B93EC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https://ko.wikipedia.org/wiki/%EC%9E%AC%EA%B7%80_(%EC%BB%B4%ED%93%A8%ED%84%B0_%EA%B3%BC%ED%95%99)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https://joooing.tistory.com/entry/%EC%9E%AC%EA%B7%80-%E2%86%92-%EA%BC%AC%EB%A6%AC-%EC%9E%AC%EA%B7%80-Tail-Recursion#recentComments</a:t>
            </a:r>
            <a:endParaRPr lang="en-US" altLang="ko-KR" dirty="0"/>
          </a:p>
          <a:p>
            <a:r>
              <a:rPr lang="en-US" altLang="ko-KR" dirty="0"/>
              <a:t>https://dojang.io/mod/page/view.php?id=585https://dojang.io/mod/page/view.php?id=585</a:t>
            </a:r>
          </a:p>
        </p:txBody>
      </p:sp>
    </p:spTree>
    <p:extLst>
      <p:ext uri="{BB962C8B-B14F-4D97-AF65-F5344CB8AC3E}">
        <p14:creationId xmlns:p14="http://schemas.microsoft.com/office/powerpoint/2010/main" val="119568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와이드스크린</PresentationFormat>
  <Paragraphs>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꼬리 재귀 (tail recursive)</vt:lpstr>
      <vt:lpstr>재귀(Recursive) </vt:lpstr>
      <vt:lpstr>재귀의 단점</vt:lpstr>
      <vt:lpstr>꼬리 재귀 (tail Recursive)</vt:lpstr>
      <vt:lpstr>factorial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꼬리 재귀 (tail recursive)</dc:title>
  <dc:creator>이지민</dc:creator>
  <cp:lastModifiedBy>이지민</cp:lastModifiedBy>
  <cp:revision>6</cp:revision>
  <dcterms:created xsi:type="dcterms:W3CDTF">2022-09-28T08:24:15Z</dcterms:created>
  <dcterms:modified xsi:type="dcterms:W3CDTF">2022-09-28T09:21:41Z</dcterms:modified>
</cp:coreProperties>
</file>