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C95CE-EC46-A746-1E5D-053442E1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B7E13-5EB0-2A96-8E3F-A4C82E752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5AF72-3161-CCDC-3699-29A022BE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53624-C4F2-4CF0-B574-1852EF6A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E306F-B5B2-24B9-A6F7-06A318E0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8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CBB2-805C-F5EB-0DBA-1F2B77E9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09410-1608-D8A6-70F6-77D24656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022A6-2868-1B9D-F500-43F4FC41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832E1-5C1B-0066-D013-4C5A42C5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D0C0-46A0-D8FD-59AD-7EDC3A6E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7034E5-7B05-776D-1E31-3B59766E5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301EF-5BFA-688D-5FB1-33C0BCEC2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1E3C7-159C-2C61-986C-7C04AB35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7BD5D-82D5-3C75-A06F-1EAFB6C0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D69B2-80E1-7FCD-C69A-D7430FE6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AD24D-9C39-1531-C602-B45B8DD8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86498-45FA-D3AC-3888-E423D971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02146-D94C-BF23-8CFA-6C8B69E1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3AD2-BE49-2E9B-496E-E990313F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62FCD-B969-53C9-52E8-15A76AC2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8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CDF6A-90A3-0C7F-3C5B-FFB5A2D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38F98-FF05-1B1B-C070-5C7776C1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23D32-3FAA-5DCB-538B-228F12CB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99CB1-C8B7-F8E1-4B2A-81093C17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FF783-D267-5627-E07B-CC9D9AD0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C029-7883-F32B-D37F-5E87B3B4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06118-3F10-3F8D-E011-81E3A2C59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7AB7E-57E1-B646-7044-45E3643CB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D8E48-2A0F-2400-827A-30F9ACAA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5BC21-4D08-6A04-D11A-D34E36E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6D863-CCF1-1635-9DB2-23F4B1C3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9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7B92-3CF4-54E2-CBF5-FA3E2460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2593A-7CB1-2A59-7724-508EABD9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EA84F-8287-1E00-2FC1-D63B1D29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442B5-FC73-56F2-CDC1-44E624C2A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ECAA10-E189-3832-2D51-66218799C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E49DF-7730-F1DF-53D2-8DAD9955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7038D2-9F14-FE8A-09D2-AE328FF6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CEF94E-6D4A-6414-8639-3889531A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A7016-6E18-3136-B659-F61BA6A7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3D8420-0012-9D46-A199-BAE4932E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8FAE8-2C1E-4190-F39E-2ED6B065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55607B-A8EC-B0A1-CE68-33C270C9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1D296-4F1F-2B99-48F8-54AF748B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219E1-0FCC-AEB6-39FF-C61BD50E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5D490-DE5B-6626-66F4-8FC7FD73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5A9B-B63F-EF7F-8FDB-02EF8168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23D60-8874-2519-5F6A-FCE6116D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30BC8-95C1-F1D4-9010-E39A21C3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A4959-59DE-2159-2242-BDF694A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B491F-52D1-D1F5-0BD1-50B85249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B80BB-C756-0C62-5A92-571020CD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8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6F812-C4E8-214F-2857-B0B8DA00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8A4048-D7C2-0DE8-5E66-89F5F1D78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5077B-072E-1C3E-2BD2-D7FED675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030E13-C791-9C1C-5FB6-30CDFCC3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13739-44D7-7C89-DBB3-3FFEC384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612B0-A2C3-6F9D-9288-3AD419AD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D86560-742F-283B-B01C-54191EAA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C71D8-4565-69CD-24F0-82264D45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688A8-3F8F-5345-A3B8-6D54524F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86F4-FEF3-4EB7-8289-D5ECAA49CAF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0E873-561C-49C3-EBD7-64CF0602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D2D59-E609-F356-362A-1BA7CE75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63C4-E6DA-4408-B928-82EDD53F4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6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D031A-976F-C804-8AB6-7A601BC1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 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BBD685-097D-E220-2501-0DE4D4AA0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2019575047 </a:t>
            </a:r>
            <a:r>
              <a:rPr lang="ko-KR" altLang="en-US" dirty="0"/>
              <a:t>이지민</a:t>
            </a:r>
          </a:p>
        </p:txBody>
      </p:sp>
    </p:spTree>
    <p:extLst>
      <p:ext uri="{BB962C8B-B14F-4D97-AF65-F5344CB8AC3E}">
        <p14:creationId xmlns:p14="http://schemas.microsoft.com/office/powerpoint/2010/main" val="245894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13A7B0-D517-4064-F843-957D310D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9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0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8214E-5679-5F3B-51E8-F6A5C62B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유니티 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C705CE-60A9-37EE-D01C-4825458DD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125" y="2026957"/>
            <a:ext cx="8773749" cy="4143953"/>
          </a:xfrm>
        </p:spPr>
      </p:pic>
    </p:spTree>
    <p:extLst>
      <p:ext uri="{BB962C8B-B14F-4D97-AF65-F5344CB8AC3E}">
        <p14:creationId xmlns:p14="http://schemas.microsoft.com/office/powerpoint/2010/main" val="291339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8214E-5679-5F3B-51E8-F6A5C62B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476BE2-6C2D-A89C-C54B-F68A647FB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703" y="432254"/>
            <a:ext cx="7670628" cy="4351338"/>
          </a:xfr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F6C6094-F90B-970A-60D2-7E6BFB11990C}"/>
              </a:ext>
            </a:extLst>
          </p:cNvPr>
          <p:cNvSpPr/>
          <p:nvPr/>
        </p:nvSpPr>
        <p:spPr>
          <a:xfrm rot="16200000">
            <a:off x="4637315" y="4406538"/>
            <a:ext cx="1672046" cy="124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8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8214E-5679-5F3B-51E8-F6A5C62B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A15DDD-290D-66E9-1C84-E93322442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251917" cy="6355776"/>
          </a:xfrm>
        </p:spPr>
      </p:pic>
    </p:spTree>
    <p:extLst>
      <p:ext uri="{BB962C8B-B14F-4D97-AF65-F5344CB8AC3E}">
        <p14:creationId xmlns:p14="http://schemas.microsoft.com/office/powerpoint/2010/main" val="131052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8214E-5679-5F3B-51E8-F6A5C62B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F4FA0-DA82-896B-AB77-52C96A973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F20879-AA64-5646-04D1-B307EC8F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89" y="475423"/>
            <a:ext cx="8421275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1ED980-8ACB-02DB-E1E0-FBCA9CCE7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145" y="578715"/>
            <a:ext cx="8980055" cy="52945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F0C06-AE66-E162-050F-377FDE830A2F}"/>
              </a:ext>
            </a:extLst>
          </p:cNvPr>
          <p:cNvSpPr txBox="1"/>
          <p:nvPr/>
        </p:nvSpPr>
        <p:spPr>
          <a:xfrm>
            <a:off x="5938982" y="1719612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대소문자 섞어서 숫자 포함하게 만들어야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347D1-F7D7-077F-FE48-BF721135FD65}"/>
              </a:ext>
            </a:extLst>
          </p:cNvPr>
          <p:cNvSpPr txBox="1"/>
          <p:nvPr/>
        </p:nvSpPr>
        <p:spPr>
          <a:xfrm>
            <a:off x="2290618" y="332509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한글과 숫자 조합으로 설치</a:t>
            </a:r>
          </a:p>
        </p:txBody>
      </p:sp>
    </p:spTree>
    <p:extLst>
      <p:ext uri="{BB962C8B-B14F-4D97-AF65-F5344CB8AC3E}">
        <p14:creationId xmlns:p14="http://schemas.microsoft.com/office/powerpoint/2010/main" val="229811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C7E246-A110-EEDA-4F97-3B3C4C71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3" y="279430"/>
            <a:ext cx="8659433" cy="5763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EA817-BD03-82F3-5721-E9EBDA08D9E5}"/>
              </a:ext>
            </a:extLst>
          </p:cNvPr>
          <p:cNvSpPr txBox="1"/>
          <p:nvPr/>
        </p:nvSpPr>
        <p:spPr>
          <a:xfrm>
            <a:off x="2447637" y="604285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유니티 설치 </a:t>
            </a:r>
          </a:p>
        </p:txBody>
      </p:sp>
    </p:spTree>
    <p:extLst>
      <p:ext uri="{BB962C8B-B14F-4D97-AF65-F5344CB8AC3E}">
        <p14:creationId xmlns:p14="http://schemas.microsoft.com/office/powerpoint/2010/main" val="418061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A8183F-F7FC-757F-2DD6-8A96559EB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88" y="762721"/>
            <a:ext cx="11591023" cy="5332557"/>
          </a:xfrm>
        </p:spPr>
      </p:pic>
    </p:spTree>
    <p:extLst>
      <p:ext uri="{BB962C8B-B14F-4D97-AF65-F5344CB8AC3E}">
        <p14:creationId xmlns:p14="http://schemas.microsoft.com/office/powerpoint/2010/main" val="56854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7D164-8D26-ACA5-5532-902F52539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93" y="556811"/>
            <a:ext cx="9783540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와이드스크린</PresentationFormat>
  <Paragraphs>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유니티 설치</vt:lpstr>
      <vt:lpstr>1. 유니티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 설치</dc:title>
  <dc:creator>이지민</dc:creator>
  <cp:lastModifiedBy>이지민</cp:lastModifiedBy>
  <cp:revision>10</cp:revision>
  <dcterms:created xsi:type="dcterms:W3CDTF">2022-11-21T14:02:46Z</dcterms:created>
  <dcterms:modified xsi:type="dcterms:W3CDTF">2022-11-22T09:16:30Z</dcterms:modified>
</cp:coreProperties>
</file>