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2" r:id="rId6"/>
    <p:sldId id="268" r:id="rId7"/>
    <p:sldId id="269" r:id="rId8"/>
    <p:sldId id="266" r:id="rId9"/>
    <p:sldId id="263" r:id="rId10"/>
    <p:sldId id="264" r:id="rId11"/>
    <p:sldId id="267" r:id="rId12"/>
    <p:sldId id="271" r:id="rId13"/>
    <p:sldId id="270" r:id="rId14"/>
    <p:sldId id="265" r:id="rId15"/>
    <p:sldId id="260" r:id="rId16"/>
  </p:sldIdLst>
  <p:sldSz cx="12192000" cy="6858000"/>
  <p:notesSz cx="6858000" cy="9144000"/>
  <p:embeddedFontLst>
    <p:embeddedFont>
      <p:font typeface="배달의민족 주아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EF6"/>
    <a:srgbClr val="C5EFF3"/>
    <a:srgbClr val="A8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6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7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92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8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8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2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65951"/>
          </a:xfrm>
          <a:prstGeom prst="rect">
            <a:avLst/>
          </a:prstGeom>
          <a:solidFill>
            <a:srgbClr val="9CD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295523" y="339918"/>
            <a:ext cx="11600954" cy="6178164"/>
          </a:xfrm>
          <a:prstGeom prst="roundRect">
            <a:avLst>
              <a:gd name="adj" fmla="val 50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27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7BA-06D1-4222-8A67-974920EAD81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8F7A-3993-43DD-85FE-BFDE1B6E98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markable-choux-077d12.netlify.app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gtd.tistory.com/246" TargetMode="External"/><Relationship Id="rId2" Type="http://schemas.openxmlformats.org/officeDocument/2006/relationships/hyperlink" Target="https://luckyguystory.tistory.com/99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1818" y="2816650"/>
            <a:ext cx="643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웹 업그레이드 과제</a:t>
            </a:r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16411" y="3673790"/>
            <a:ext cx="5004486" cy="0"/>
          </a:xfrm>
          <a:prstGeom prst="line">
            <a:avLst/>
          </a:prstGeom>
          <a:ln w="28575">
            <a:solidFill>
              <a:srgbClr val="9CDE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ea typeface="문체부 제목 돋음체" panose="020B0609000101010101" pitchFamily="49" charset="-127"/>
              </a:rPr>
              <a:t>2019575047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ea typeface="문체부 제목 돋음체" panose="020B0609000101010101" pitchFamily="49" charset="-127"/>
              </a:rPr>
              <a:t>이지민</a:t>
            </a:r>
          </a:p>
        </p:txBody>
      </p:sp>
    </p:spTree>
    <p:extLst>
      <p:ext uri="{BB962C8B-B14F-4D97-AF65-F5344CB8AC3E}">
        <p14:creationId xmlns:p14="http://schemas.microsoft.com/office/powerpoint/2010/main" val="116392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434109" y="1408369"/>
            <a:ext cx="47577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10.</a:t>
            </a:r>
            <a:r>
              <a:rPr lang="ko-KR" altLang="en-US" dirty="0">
                <a:ea typeface="문체부 제목 돋음체" panose="020B0609000101010101" pitchFamily="49" charset="-127"/>
              </a:rPr>
              <a:t> 부트스트랩 사용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11. Header</a:t>
            </a:r>
            <a:r>
              <a:rPr lang="ko-KR" altLang="en-US" dirty="0">
                <a:ea typeface="문체부 제목 돋음체" panose="020B0609000101010101" pitchFamily="49" charset="-127"/>
              </a:rPr>
              <a:t> 와 </a:t>
            </a:r>
            <a:r>
              <a:rPr lang="en-US" altLang="ko-KR" dirty="0">
                <a:ea typeface="문체부 제목 돋음체" panose="020B0609000101010101" pitchFamily="49" charset="-127"/>
              </a:rPr>
              <a:t>footer </a:t>
            </a:r>
            <a:r>
              <a:rPr lang="ko-KR" altLang="en-US" dirty="0">
                <a:ea typeface="문체부 제목 돋음체" panose="020B0609000101010101" pitchFamily="49" charset="-127"/>
              </a:rPr>
              <a:t>을 사용하여 경계를 둠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12. </a:t>
            </a:r>
            <a:r>
              <a:rPr lang="ko-KR" altLang="en-US" dirty="0">
                <a:ea typeface="문체부 제목 돋음체" panose="020B0609000101010101" pitchFamily="49" charset="-127"/>
              </a:rPr>
              <a:t>배경음악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46339D-AA6D-E19D-2E75-FD6C69B4F221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882149-5A06-E6E9-70CF-53BE3C056D99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727EE65-2465-6F0B-8364-FB49539A5124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497262-F19B-A3AA-3169-CD721834B8F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CC09916-356F-B1EE-E689-96ED7C169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1" b="35835"/>
          <a:stretch/>
        </p:blipFill>
        <p:spPr>
          <a:xfrm>
            <a:off x="545310" y="1783894"/>
            <a:ext cx="8068801" cy="3277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6831E1-9B7F-1D82-8DC1-A9013A87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0" y="2628588"/>
            <a:ext cx="5194703" cy="2076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0EECD2-3BCC-5D1F-43C0-CEE147B1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9" y="5155917"/>
            <a:ext cx="4877481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877B86-9972-CC0E-0942-FE0778F6DC92}"/>
              </a:ext>
            </a:extLst>
          </p:cNvPr>
          <p:cNvSpPr txBox="1"/>
          <p:nvPr/>
        </p:nvSpPr>
        <p:spPr>
          <a:xfrm>
            <a:off x="434109" y="5516955"/>
            <a:ext cx="305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Autoplay </a:t>
            </a:r>
            <a:r>
              <a:rPr lang="ko-KR" altLang="en-US" dirty="0"/>
              <a:t>를 넣어 자동 재생</a:t>
            </a:r>
          </a:p>
        </p:txBody>
      </p:sp>
    </p:spTree>
    <p:extLst>
      <p:ext uri="{BB962C8B-B14F-4D97-AF65-F5344CB8AC3E}">
        <p14:creationId xmlns:p14="http://schemas.microsoft.com/office/powerpoint/2010/main" val="222684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8A784-D289-F38C-CA0A-CAE52B420B76}"/>
              </a:ext>
            </a:extLst>
          </p:cNvPr>
          <p:cNvSpPr txBox="1"/>
          <p:nvPr/>
        </p:nvSpPr>
        <p:spPr>
          <a:xfrm>
            <a:off x="726786" y="1457826"/>
            <a:ext cx="5724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13. </a:t>
            </a:r>
            <a:r>
              <a:rPr lang="ko-KR" altLang="en-US" dirty="0">
                <a:ea typeface="문체부 제목 돋음체" panose="020B0609000101010101" pitchFamily="49" charset="-127"/>
              </a:rPr>
              <a:t>왼쪽으로 치우쳐 있는 것을 가운데로 정렬 </a:t>
            </a:r>
            <a:r>
              <a:rPr lang="en-US" altLang="ko-KR" dirty="0">
                <a:ea typeface="문체부 제목 돋음체" panose="020B0609000101010101" pitchFamily="49" charset="-127"/>
              </a:rPr>
              <a:t>	</a:t>
            </a: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14.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창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- </a:t>
            </a:r>
            <a:r>
              <a:rPr lang="en-US" altLang="ko-KR" dirty="0" err="1">
                <a:ea typeface="문체부 제목 돋음체" panose="020B0609000101010101" pitchFamily="49" charset="-127"/>
              </a:rPr>
              <a:t>textarea</a:t>
            </a:r>
            <a:r>
              <a:rPr lang="ko-KR" altLang="en-US" dirty="0">
                <a:ea typeface="문체부 제목 돋음체" panose="020B0609000101010101" pitchFamily="49" charset="-127"/>
              </a:rPr>
              <a:t> 로 받아서 출력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8DFD5-B55D-8C50-5EFB-9572C888B4B8}"/>
              </a:ext>
            </a:extLst>
          </p:cNvPr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110927-8135-1D98-481B-F2F316460070}"/>
              </a:ext>
            </a:extLst>
          </p:cNvPr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6E386A-1BCF-CCA9-EEC2-5BFC66D24C1E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753FB6-D4FF-55B6-35DA-8ED01229216E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455344-AEE7-91D9-FF18-C3D744A89EC5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CCC774-4E36-7BC1-E69E-4794DF755285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2C38951-58DE-668C-BE6F-4256535D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22" y="2379256"/>
            <a:ext cx="3398324" cy="2099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AFCDB0-5D3A-15FC-CC3C-09718AEF65F4}"/>
              </a:ext>
            </a:extLst>
          </p:cNvPr>
          <p:cNvSpPr txBox="1"/>
          <p:nvPr/>
        </p:nvSpPr>
        <p:spPr>
          <a:xfrm>
            <a:off x="808122" y="4631907"/>
            <a:ext cx="5137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15. </a:t>
            </a:r>
            <a:r>
              <a:rPr lang="ko-KR" altLang="en-US" dirty="0">
                <a:ea typeface="문체부 제목 돋음체" panose="020B0609000101010101" pitchFamily="49" charset="-127"/>
              </a:rPr>
              <a:t>게임 재시작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T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 err="1">
                <a:ea typeface="문체부 제목 돋음체" panose="020B0609000101010101" pitchFamily="49" charset="-127"/>
              </a:rPr>
              <a:t>Textarea</a:t>
            </a:r>
            <a:r>
              <a:rPr lang="ko-KR" altLang="en-US" dirty="0">
                <a:ea typeface="문체부 제목 돋음체" panose="020B0609000101010101" pitchFamily="49" charset="-127"/>
              </a:rPr>
              <a:t> 초기화 시켜주어 새롭게 시작하는 함수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C3D6065-8B55-A9FF-13CB-93B65DF7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2" y="4990542"/>
            <a:ext cx="4677428" cy="819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95A7C4D-36B3-95B0-8715-607C0498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785" y="2466168"/>
            <a:ext cx="5182323" cy="1676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1B6E4C-CEDA-5A97-CE96-57C77D6E4FF5}"/>
              </a:ext>
            </a:extLst>
          </p:cNvPr>
          <p:cNvSpPr txBox="1"/>
          <p:nvPr/>
        </p:nvSpPr>
        <p:spPr>
          <a:xfrm>
            <a:off x="5991785" y="2009971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16. </a:t>
            </a:r>
            <a:r>
              <a:rPr lang="ko-KR" altLang="en-US" dirty="0">
                <a:ea typeface="문체부 제목 돋음체" panose="020B0609000101010101" pitchFamily="49" charset="-127"/>
              </a:rPr>
              <a:t>재시작과 현재당 닫는 버튼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C4B02-6C3F-AFDF-4192-CF5F86D92487}"/>
              </a:ext>
            </a:extLst>
          </p:cNvPr>
          <p:cNvSpPr txBox="1"/>
          <p:nvPr/>
        </p:nvSpPr>
        <p:spPr>
          <a:xfrm>
            <a:off x="6096000" y="4294078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17. </a:t>
            </a:r>
            <a:r>
              <a:rPr lang="ko-KR" altLang="en-US" dirty="0">
                <a:ea typeface="문체부 제목 돋음체" panose="020B0609000101010101" pitchFamily="49" charset="-127"/>
              </a:rPr>
              <a:t>타이틀 수정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4C9C59-5719-1DD2-8C1B-F8A5BED5F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86080"/>
            <a:ext cx="221963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8DFD5-B55D-8C50-5EFB-9572C888B4B8}"/>
              </a:ext>
            </a:extLst>
          </p:cNvPr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110927-8135-1D98-481B-F2F316460070}"/>
              </a:ext>
            </a:extLst>
          </p:cNvPr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6E386A-1BCF-CCA9-EEC2-5BFC66D24C1E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753FB6-D4FF-55B6-35DA-8ED01229216E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455344-AEE7-91D9-FF18-C3D744A89EC5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CCC774-4E36-7BC1-E69E-4794DF755285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48E8C1-673F-F481-6DF6-390806309E88}"/>
              </a:ext>
            </a:extLst>
          </p:cNvPr>
          <p:cNvSpPr txBox="1"/>
          <p:nvPr/>
        </p:nvSpPr>
        <p:spPr>
          <a:xfrm>
            <a:off x="1501346" y="1457826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18. 3</a:t>
            </a:r>
            <a:r>
              <a:rPr lang="ko-KR" altLang="en-US" dirty="0">
                <a:ea typeface="문체부 제목 돋음체" panose="020B0609000101010101" pitchFamily="49" charset="-127"/>
              </a:rPr>
              <a:t>판 </a:t>
            </a:r>
            <a:r>
              <a:rPr lang="en-US" altLang="ko-KR" dirty="0">
                <a:ea typeface="문체부 제목 돋음체" panose="020B0609000101010101" pitchFamily="49" charset="-127"/>
              </a:rPr>
              <a:t>2</a:t>
            </a:r>
            <a:r>
              <a:rPr lang="ko-KR" altLang="en-US" dirty="0">
                <a:ea typeface="문체부 제목 돋음체" panose="020B0609000101010101" pitchFamily="49" charset="-127"/>
              </a:rPr>
              <a:t>선승제라서 누군가 </a:t>
            </a:r>
            <a:r>
              <a:rPr lang="en-US" altLang="ko-KR" dirty="0">
                <a:ea typeface="문체부 제목 돋음체" panose="020B0609000101010101" pitchFamily="49" charset="-127"/>
              </a:rPr>
              <a:t>2</a:t>
            </a:r>
            <a:r>
              <a:rPr lang="ko-KR" altLang="en-US" dirty="0">
                <a:ea typeface="문체부 제목 돋음체" panose="020B0609000101010101" pitchFamily="49" charset="-127"/>
              </a:rPr>
              <a:t>선승을 하게 되면 게임이 끝남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9BD09C-D904-BC5D-1B9E-D68EE20EA094}"/>
              </a:ext>
            </a:extLst>
          </p:cNvPr>
          <p:cNvSpPr txBox="1"/>
          <p:nvPr/>
        </p:nvSpPr>
        <p:spPr>
          <a:xfrm>
            <a:off x="1501346" y="3679171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19. </a:t>
            </a:r>
            <a:r>
              <a:rPr lang="ko-KR" altLang="en-US" dirty="0">
                <a:ea typeface="문체부 제목 돋음체" panose="020B0609000101010101" pitchFamily="49" charset="-127"/>
              </a:rPr>
              <a:t>승리 시 축하 노래 출력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F872A1-8ACE-DD65-FEC4-8851F724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63" y="1863401"/>
            <a:ext cx="2975495" cy="17282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A22020D-C1B3-0307-B8E5-C9CC1257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46" y="4233804"/>
            <a:ext cx="3781953" cy="8287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16F267-0DC0-C66A-630C-CF39C6E3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6" y="5156538"/>
            <a:ext cx="7001852" cy="190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EE12CA-F782-BDD4-779C-83C75E74A4AD}"/>
              </a:ext>
            </a:extLst>
          </p:cNvPr>
          <p:cNvSpPr txBox="1"/>
          <p:nvPr/>
        </p:nvSpPr>
        <p:spPr>
          <a:xfrm>
            <a:off x="1893455" y="5689600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에서 </a:t>
            </a:r>
            <a:r>
              <a:rPr lang="en-US" altLang="ko-KR" dirty="0"/>
              <a:t>audio </a:t>
            </a:r>
            <a:r>
              <a:rPr lang="ko-KR" altLang="en-US" dirty="0"/>
              <a:t>를 추가했으나 </a:t>
            </a:r>
            <a:r>
              <a:rPr lang="en-US" altLang="ko-KR" dirty="0"/>
              <a:t>display </a:t>
            </a:r>
            <a:r>
              <a:rPr lang="ko-KR" altLang="en-US" dirty="0"/>
              <a:t>기능으로 숨김</a:t>
            </a:r>
          </a:p>
        </p:txBody>
      </p:sp>
    </p:spTree>
    <p:extLst>
      <p:ext uri="{BB962C8B-B14F-4D97-AF65-F5344CB8AC3E}">
        <p14:creationId xmlns:p14="http://schemas.microsoft.com/office/powerpoint/2010/main" val="428922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실행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1182254" y="1605471"/>
            <a:ext cx="4990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  <a:hlinkClick r:id="rId2"/>
              </a:rPr>
              <a:t>https://remarkable-choux-077d12.netlify.app/</a:t>
            </a:r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719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출처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1182254" y="1605471"/>
            <a:ext cx="4672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제목 돋음체" panose="020B0609000101010101" pitchFamily="49" charset="-127"/>
              </a:rPr>
              <a:t>원본 </a:t>
            </a:r>
            <a:r>
              <a:rPr lang="en-US" altLang="ko-KR" dirty="0">
                <a:ea typeface="문체부 제목 돋음체" panose="020B0609000101010101" pitchFamily="49" charset="-127"/>
              </a:rPr>
              <a:t>: </a:t>
            </a:r>
            <a:r>
              <a:rPr lang="en-US" altLang="ko-KR" dirty="0">
                <a:ea typeface="문체부 제목 돋음체" panose="020B0609000101010101" pitchFamily="49" charset="-127"/>
                <a:hlinkClick r:id="rId2"/>
              </a:rPr>
              <a:t>https://luckyguystory.tistory.com/99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전체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브금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en-US" altLang="ko-KR" dirty="0">
                <a:ea typeface="문체부 제목 돋음체" panose="020B0609000101010101" pitchFamily="49" charset="-127"/>
              </a:rPr>
              <a:t>: </a:t>
            </a:r>
            <a:r>
              <a:rPr lang="en-US" altLang="ko-KR" dirty="0">
                <a:ea typeface="문체부 제목 돋음체" panose="020B0609000101010101" pitchFamily="49" charset="-127"/>
                <a:hlinkClick r:id="rId3"/>
              </a:rPr>
              <a:t>https://pgtd.tistory.com/246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버튼 소리 </a:t>
            </a:r>
            <a:r>
              <a:rPr lang="en-US" altLang="ko-KR" dirty="0">
                <a:ea typeface="문체부 제목 돋음체" panose="020B0609000101010101" pitchFamily="49" charset="-127"/>
              </a:rPr>
              <a:t>:https://youtubelab.tistory.com/2</a:t>
            </a: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</a:t>
            </a:r>
            <a:endParaRPr lang="ko-KR" altLang="en-US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72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537" y="2738736"/>
            <a:ext cx="3758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459891" y="3657599"/>
            <a:ext cx="5004486" cy="0"/>
          </a:xfrm>
          <a:prstGeom prst="line">
            <a:avLst/>
          </a:prstGeom>
          <a:ln w="28575">
            <a:solidFill>
              <a:srgbClr val="9CDEF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7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4374" y="593121"/>
            <a:ext cx="126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261" y="1376695"/>
            <a:ext cx="5004486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71827" y="205369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게임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1827" y="3167744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소스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1827" y="4218165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1827" y="5264603"/>
            <a:ext cx="317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결과 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061256" y="1979652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9" name="타원 8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해 11"/>
          <p:cNvSpPr/>
          <p:nvPr/>
        </p:nvSpPr>
        <p:spPr>
          <a:xfrm>
            <a:off x="4076868" y="2951315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061020" y="417922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14" name="타원 13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해 16"/>
          <p:cNvSpPr/>
          <p:nvPr/>
        </p:nvSpPr>
        <p:spPr>
          <a:xfrm>
            <a:off x="4076868" y="5053741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6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4" name="타원 3"/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4C703CB-310C-BEBF-C2F7-50039AE50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" y="1408369"/>
            <a:ext cx="3348215" cy="53155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28DF38-E527-1A8E-9510-A4E38A535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9"/>
          <a:stretch/>
        </p:blipFill>
        <p:spPr>
          <a:xfrm>
            <a:off x="4620707" y="1408369"/>
            <a:ext cx="3743847" cy="516177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0A64E8B-1952-4C31-A153-4D46BFC2DE71}"/>
              </a:ext>
            </a:extLst>
          </p:cNvPr>
          <p:cNvSpPr/>
          <p:nvPr/>
        </p:nvSpPr>
        <p:spPr>
          <a:xfrm>
            <a:off x="3144416" y="3256384"/>
            <a:ext cx="1063690" cy="811763"/>
          </a:xfrm>
          <a:prstGeom prst="rightArrow">
            <a:avLst/>
          </a:prstGeom>
          <a:solidFill>
            <a:srgbClr val="9CD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82336D-97A9-873B-ED6C-CA5F9CDBCC75}"/>
              </a:ext>
            </a:extLst>
          </p:cNvPr>
          <p:cNvSpPr txBox="1"/>
          <p:nvPr/>
        </p:nvSpPr>
        <p:spPr>
          <a:xfrm>
            <a:off x="7068564" y="2505670"/>
            <a:ext cx="456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문체부 제목 돋음체" panose="020B0609000101010101" pitchFamily="49" charset="-127"/>
              </a:rPr>
              <a:t>원본에는 가위바위보 정렬과 이미지도 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없었으며 버튼을 누르면 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ko-KR" altLang="en-US" dirty="0">
                <a:ea typeface="문체부 제목 돋음체" panose="020B0609000101010101" pitchFamily="49" charset="-127"/>
              </a:rPr>
              <a:t>오로지 가위바위보 결과만 출력만 하였다</a:t>
            </a:r>
            <a:r>
              <a:rPr lang="en-US" altLang="ko-KR" dirty="0">
                <a:ea typeface="문체부 제목 돋음체" panose="020B0609000101010101" pitchFamily="49" charset="-127"/>
              </a:rPr>
              <a:t>.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1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원본 코드 분석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해 3"/>
          <p:cNvSpPr/>
          <p:nvPr/>
        </p:nvSpPr>
        <p:spPr>
          <a:xfrm>
            <a:off x="648531" y="439040"/>
            <a:ext cx="811401" cy="811401"/>
          </a:xfrm>
          <a:prstGeom prst="sun">
            <a:avLst>
              <a:gd name="adj" fmla="val 20633"/>
            </a:avLst>
          </a:prstGeom>
          <a:solidFill>
            <a:srgbClr val="FCD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4433456" y="158522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ea typeface="문체부 제목 돋음체" panose="020B0609000101010101" pitchFamily="49" charset="-127"/>
              </a:rPr>
              <a:t>Css</a:t>
            </a:r>
            <a:r>
              <a:rPr lang="ko-KR" altLang="en-US" dirty="0">
                <a:ea typeface="문체부 제목 돋음체" panose="020B0609000101010101" pitchFamily="49" charset="-127"/>
              </a:rPr>
              <a:t>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AA167-58B3-D4D2-725A-B2119911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01" y="1395628"/>
            <a:ext cx="3179941" cy="13475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A208BE-4878-B80A-239E-F1F77255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371" y="2138340"/>
            <a:ext cx="3774922" cy="431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39F3D6-B6E0-976D-B2EB-189D8CFA1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78"/>
          <a:stretch/>
        </p:blipFill>
        <p:spPr>
          <a:xfrm>
            <a:off x="6718103" y="2138340"/>
            <a:ext cx="4504079" cy="22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7697932" y="1604896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나의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컴퓨터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게임 설명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문체부 제목 돋음체" panose="020B060900010101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FC273A-D8D7-99A3-F0C4-2E99100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7" y="1533303"/>
            <a:ext cx="6148888" cy="2727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214C1D-57EB-1BC9-BBF8-B037A59B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5" y="4527083"/>
            <a:ext cx="5496692" cy="12098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26811C-E909-B878-B7B7-06C593AD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89" y="4879552"/>
            <a:ext cx="4458322" cy="89547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69EDCB-D429-5E85-F8DF-213AD6449720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FF6861-748A-33AF-29EB-50FA65F9AA07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86E1D4-B339-0AE2-27A9-22D29CA3608D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E66959-7692-4E3C-C568-791F82C5A17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337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607116" y="1599228"/>
            <a:ext cx="5565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4. </a:t>
            </a:r>
            <a:r>
              <a:rPr lang="ko-KR" altLang="en-US" dirty="0">
                <a:ea typeface="문체부 제목 돋음체" panose="020B0609000101010101" pitchFamily="49" charset="-127"/>
              </a:rPr>
              <a:t>버튼의 색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5. </a:t>
            </a:r>
            <a:r>
              <a:rPr lang="ko-KR" altLang="en-US" dirty="0">
                <a:ea typeface="문체부 제목 돋음체" panose="020B0609000101010101" pitchFamily="49" charset="-127"/>
              </a:rPr>
              <a:t>가위 바위 보 버튼에 각 이미지를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6. </a:t>
            </a:r>
            <a:r>
              <a:rPr lang="ko-KR" altLang="en-US" dirty="0">
                <a:ea typeface="문체부 제목 돋음체" panose="020B0609000101010101" pitchFamily="49" charset="-127"/>
              </a:rPr>
              <a:t>클릭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할때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마다버튼</a:t>
            </a:r>
            <a:r>
              <a:rPr lang="ko-KR" altLang="en-US" dirty="0">
                <a:ea typeface="문체부 제목 돋음체" panose="020B0609000101010101" pitchFamily="49" charset="-127"/>
              </a:rPr>
              <a:t> 사운드 재생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    - 3</a:t>
            </a:r>
            <a:r>
              <a:rPr lang="ko-KR" altLang="en-US" dirty="0">
                <a:ea typeface="문체부 제목 돋음체" panose="020B0609000101010101" pitchFamily="49" charset="-127"/>
              </a:rPr>
              <a:t>개 다 다른 소리는 새로운 함수로 선언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해줌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A7AF4-288C-FEE6-522B-3408261694F5}"/>
              </a:ext>
            </a:extLst>
          </p:cNvPr>
          <p:cNvSpPr txBox="1"/>
          <p:nvPr/>
        </p:nvSpPr>
        <p:spPr>
          <a:xfrm>
            <a:off x="607116" y="2667531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9.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강조를 위하여 빨간색 글씨와 굵기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A7F7E1-2D34-CBFA-DFD8-A3FB84BBBF94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DAF433-B7E9-982B-6B06-28A741F82AB8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62A844-7D4C-DB0E-9160-E247C1F2C287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37366F-678F-9EC5-0430-C0D48407822D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D63F381-4E55-CBFE-F4EE-9B5DCDC6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46" y="2907086"/>
            <a:ext cx="3649563" cy="17069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A23D4-C1DB-A8ED-FADF-231F5E9A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46" y="1266917"/>
            <a:ext cx="3659663" cy="1733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A9B6E5-06F7-A33F-C170-B1BFC5C495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1"/>
          <a:stretch/>
        </p:blipFill>
        <p:spPr>
          <a:xfrm>
            <a:off x="6911546" y="4581982"/>
            <a:ext cx="3742162" cy="16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1501346" y="4640763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10.</a:t>
            </a:r>
            <a:r>
              <a:rPr lang="ko-KR" altLang="en-US" dirty="0">
                <a:ea typeface="문체부 제목 돋음체" panose="020B0609000101010101" pitchFamily="49" charset="-127"/>
              </a:rPr>
              <a:t> 부트스트랩 사용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11. Header</a:t>
            </a:r>
            <a:r>
              <a:rPr lang="ko-KR" altLang="en-US" dirty="0">
                <a:ea typeface="문체부 제목 돋음체" panose="020B0609000101010101" pitchFamily="49" charset="-127"/>
              </a:rPr>
              <a:t> 와 </a:t>
            </a:r>
            <a:r>
              <a:rPr lang="en-US" altLang="ko-KR" dirty="0">
                <a:ea typeface="문체부 제목 돋음체" panose="020B0609000101010101" pitchFamily="49" charset="-127"/>
              </a:rPr>
              <a:t>footer </a:t>
            </a:r>
            <a:r>
              <a:rPr lang="ko-KR" altLang="en-US" dirty="0">
                <a:ea typeface="문체부 제목 돋음체" panose="020B0609000101010101" pitchFamily="49" charset="-127"/>
              </a:rPr>
              <a:t>을 사용하여 경계를 둠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12.</a:t>
            </a:r>
            <a:r>
              <a:rPr lang="ko-KR" altLang="en-US" dirty="0">
                <a:ea typeface="문체부 제목 돋음체" panose="020B0609000101010101" pitchFamily="49" charset="-127"/>
              </a:rPr>
              <a:t> 배경음악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13. </a:t>
            </a:r>
            <a:r>
              <a:rPr lang="ko-KR" altLang="en-US" dirty="0">
                <a:ea typeface="문체부 제목 돋음체" panose="020B0609000101010101" pitchFamily="49" charset="-127"/>
              </a:rPr>
              <a:t>왼쪽으로 치우쳐 있는 것을 가운데로 정렬 </a:t>
            </a:r>
            <a:r>
              <a:rPr lang="en-US" altLang="ko-KR" dirty="0">
                <a:ea typeface="문체부 제목 돋음체" panose="020B0609000101010101" pitchFamily="49" charset="-127"/>
              </a:rPr>
              <a:t>	</a:t>
            </a: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14.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창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15. </a:t>
            </a:r>
            <a:r>
              <a:rPr lang="ko-KR" altLang="en-US" dirty="0">
                <a:ea typeface="문체부 제목 돋음체" panose="020B0609000101010101" pitchFamily="49" charset="-127"/>
              </a:rPr>
              <a:t>게임 재시작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16. </a:t>
            </a:r>
            <a:r>
              <a:rPr lang="ko-KR" altLang="en-US" dirty="0">
                <a:ea typeface="문체부 제목 돋음체" panose="020B0609000101010101" pitchFamily="49" charset="-127"/>
              </a:rPr>
              <a:t>현재 창 닫는 버튼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  <a:p>
            <a:endParaRPr lang="en-US" altLang="ko-KR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46339D-AA6D-E19D-2E75-FD6C69B4F221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882149-5A06-E6E9-70CF-53BE3C056D99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727EE65-2465-6F0B-8364-FB49539A5124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D497262-F19B-A3AA-3169-CD721834B8F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70046D6-87B3-3EE1-5B47-D6785C31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0" y="1167084"/>
            <a:ext cx="9349815" cy="3473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BB26F-115A-AC91-5940-97B28DA45B2F}"/>
              </a:ext>
            </a:extLst>
          </p:cNvPr>
          <p:cNvSpPr txBox="1"/>
          <p:nvPr/>
        </p:nvSpPr>
        <p:spPr>
          <a:xfrm>
            <a:off x="7033928" y="512941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17. </a:t>
            </a:r>
            <a:r>
              <a:rPr lang="ko-KR" altLang="en-US" dirty="0">
                <a:ea typeface="문체부 제목 돋음체" panose="020B0609000101010101" pitchFamily="49" charset="-127"/>
              </a:rPr>
              <a:t>타이틀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18. 3</a:t>
            </a:r>
            <a:r>
              <a:rPr lang="ko-KR" altLang="en-US" dirty="0">
                <a:ea typeface="문체부 제목 돋음체" panose="020B0609000101010101" pitchFamily="49" charset="-127"/>
              </a:rPr>
              <a:t>판 </a:t>
            </a:r>
            <a:r>
              <a:rPr lang="en-US" altLang="ko-KR" dirty="0">
                <a:ea typeface="문체부 제목 돋음체" panose="020B0609000101010101" pitchFamily="49" charset="-127"/>
              </a:rPr>
              <a:t>2</a:t>
            </a:r>
            <a:r>
              <a:rPr lang="ko-KR" altLang="en-US" dirty="0">
                <a:ea typeface="문체부 제목 돋음체" panose="020B0609000101010101" pitchFamily="49" charset="-127"/>
              </a:rPr>
              <a:t>선승 기능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19.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승리시</a:t>
            </a:r>
            <a:r>
              <a:rPr lang="ko-KR" altLang="en-US" dirty="0">
                <a:ea typeface="문체부 제목 돋음체" panose="020B0609000101010101" pitchFamily="49" charset="-127"/>
              </a:rPr>
              <a:t> 노래 추가</a:t>
            </a:r>
            <a:endParaRPr lang="en-US" altLang="ko-KR" dirty="0">
              <a:ea typeface="문체부 제목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6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726786" y="1408369"/>
            <a:ext cx="25410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나의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컴퓨터 이미지 넣기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문체부 제목 돋음체" panose="020B0609000101010101" pitchFamily="49" charset="-127"/>
              </a:rPr>
              <a:t>게임 설명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69EDCB-D429-5E85-F8DF-213AD6449720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FF6861-748A-33AF-29EB-50FA65F9AA07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86E1D4-B339-0AE2-27A9-22D29CA3608D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E66959-7692-4E3C-C568-791F82C5A170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006A214-3C53-FE87-B117-0A90FF785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0" b="-8080"/>
          <a:stretch/>
        </p:blipFill>
        <p:spPr>
          <a:xfrm>
            <a:off x="920835" y="2701030"/>
            <a:ext cx="5125165" cy="5715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66EE26-12FA-61B5-0C1D-153433FC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5" y="1932186"/>
            <a:ext cx="5896798" cy="27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52F377-8871-1815-8859-3809EB6E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2" y="3987538"/>
            <a:ext cx="428684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4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346" y="559031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배달의민족 주아" panose="02020603020101020101" pitchFamily="18" charset="-127"/>
                <a:ea typeface="문체부 제목 돋음체" panose="020B0609000101010101" pitchFamily="49" charset="-127"/>
              </a:rPr>
              <a:t>업그레이드 한 점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607116" y="1266917"/>
            <a:ext cx="10769338" cy="0"/>
          </a:xfrm>
          <a:prstGeom prst="line">
            <a:avLst/>
          </a:prstGeom>
          <a:ln w="28575">
            <a:solidFill>
              <a:srgbClr val="A8D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F18AE5-AF35-D172-F554-82362022DE16}"/>
              </a:ext>
            </a:extLst>
          </p:cNvPr>
          <p:cNvSpPr txBox="1"/>
          <p:nvPr/>
        </p:nvSpPr>
        <p:spPr>
          <a:xfrm>
            <a:off x="607116" y="1599228"/>
            <a:ext cx="5565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4. </a:t>
            </a:r>
            <a:r>
              <a:rPr lang="ko-KR" altLang="en-US" dirty="0">
                <a:ea typeface="문체부 제목 돋음체" panose="020B0609000101010101" pitchFamily="49" charset="-127"/>
              </a:rPr>
              <a:t>버튼의 색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5. </a:t>
            </a:r>
            <a:r>
              <a:rPr lang="ko-KR" altLang="en-US" dirty="0">
                <a:ea typeface="문체부 제목 돋음체" panose="020B0609000101010101" pitchFamily="49" charset="-127"/>
              </a:rPr>
              <a:t>가위 바위 보 버튼에 각 이미지를 추가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6. </a:t>
            </a:r>
            <a:r>
              <a:rPr lang="ko-KR" altLang="en-US" dirty="0">
                <a:ea typeface="문체부 제목 돋음체" panose="020B0609000101010101" pitchFamily="49" charset="-127"/>
              </a:rPr>
              <a:t>클릭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할때</a:t>
            </a:r>
            <a:r>
              <a:rPr lang="ko-KR" altLang="en-US" dirty="0">
                <a:ea typeface="문체부 제목 돋음체" panose="020B0609000101010101" pitchFamily="49" charset="-127"/>
              </a:rPr>
              <a:t>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마다버튼</a:t>
            </a:r>
            <a:r>
              <a:rPr lang="ko-KR" altLang="en-US" dirty="0">
                <a:ea typeface="문체부 제목 돋음체" panose="020B0609000101010101" pitchFamily="49" charset="-127"/>
              </a:rPr>
              <a:t> 사운드 재생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r>
              <a:rPr lang="en-US" altLang="ko-KR" dirty="0">
                <a:ea typeface="문체부 제목 돋음체" panose="020B0609000101010101" pitchFamily="49" charset="-127"/>
              </a:rPr>
              <a:t>     - 3</a:t>
            </a:r>
            <a:r>
              <a:rPr lang="ko-KR" altLang="en-US" dirty="0">
                <a:ea typeface="문체부 제목 돋음체" panose="020B0609000101010101" pitchFamily="49" charset="-127"/>
              </a:rPr>
              <a:t>개 다 다른 소리는 새로운 함수로 선언 </a:t>
            </a:r>
            <a:r>
              <a:rPr lang="ko-KR" altLang="en-US" dirty="0" err="1">
                <a:ea typeface="문체부 제목 돋음체" panose="020B0609000101010101" pitchFamily="49" charset="-127"/>
              </a:rPr>
              <a:t>해줌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A7AF4-288C-FEE6-522B-3408261694F5}"/>
              </a:ext>
            </a:extLst>
          </p:cNvPr>
          <p:cNvSpPr txBox="1"/>
          <p:nvPr/>
        </p:nvSpPr>
        <p:spPr>
          <a:xfrm>
            <a:off x="7335309" y="1974804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문체부 제목 돋음체" panose="020B0609000101010101" pitchFamily="49" charset="-127"/>
              </a:rPr>
              <a:t>9. </a:t>
            </a:r>
            <a:r>
              <a:rPr lang="ko-KR" altLang="en-US" dirty="0">
                <a:ea typeface="문체부 제목 돋음체" panose="020B0609000101010101" pitchFamily="49" charset="-127"/>
              </a:rPr>
              <a:t>결과 강조를 위하여 빨간색 글씨와 굵기</a:t>
            </a:r>
            <a:endParaRPr lang="en-US" altLang="ko-KR" dirty="0">
              <a:ea typeface="문체부 제목 돋음체" panose="020B0609000101010101" pitchFamily="49" charset="-127"/>
            </a:endParaRPr>
          </a:p>
          <a:p>
            <a:endParaRPr lang="ko-KR" altLang="en-US" dirty="0">
              <a:ea typeface="문체부 제목 돋음체" panose="020B0609000101010101" pitchFamily="49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A7F7E1-2D34-CBFA-DFD8-A3FB84BBBF94}"/>
              </a:ext>
            </a:extLst>
          </p:cNvPr>
          <p:cNvGrpSpPr/>
          <p:nvPr/>
        </p:nvGrpSpPr>
        <p:grpSpPr>
          <a:xfrm>
            <a:off x="545310" y="559031"/>
            <a:ext cx="902975" cy="539552"/>
            <a:chOff x="2181207" y="1799245"/>
            <a:chExt cx="1624292" cy="970559"/>
          </a:xfrm>
          <a:solidFill>
            <a:srgbClr val="C5EFF3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DAF433-B7E9-982B-6B06-28A741F82AB8}"/>
                </a:ext>
              </a:extLst>
            </p:cNvPr>
            <p:cNvSpPr/>
            <p:nvPr/>
          </p:nvSpPr>
          <p:spPr>
            <a:xfrm>
              <a:off x="2507651" y="1799245"/>
              <a:ext cx="970559" cy="9705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62A844-7D4C-DB0E-9160-E247C1F2C287}"/>
                </a:ext>
              </a:extLst>
            </p:cNvPr>
            <p:cNvSpPr/>
            <p:nvPr/>
          </p:nvSpPr>
          <p:spPr>
            <a:xfrm>
              <a:off x="2181207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237366F-678F-9EC5-0430-C0D48407822D}"/>
                </a:ext>
              </a:extLst>
            </p:cNvPr>
            <p:cNvSpPr/>
            <p:nvPr/>
          </p:nvSpPr>
          <p:spPr>
            <a:xfrm>
              <a:off x="3129996" y="2053693"/>
              <a:ext cx="675503" cy="6755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1CCEB86-2B9C-0657-88A3-72632388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1" y="2928838"/>
            <a:ext cx="6258798" cy="17052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C14BC8-1FA7-21E1-447A-263AA4A0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94" y="2476397"/>
            <a:ext cx="2276793" cy="12003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47BF0E-5DBE-46CE-7484-C13B15DB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1" y="4695377"/>
            <a:ext cx="3745881" cy="17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3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와이드스크린</PresentationFormat>
  <Paragraphs>100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이지민</cp:lastModifiedBy>
  <cp:revision>33</cp:revision>
  <dcterms:created xsi:type="dcterms:W3CDTF">2019-04-25T13:51:16Z</dcterms:created>
  <dcterms:modified xsi:type="dcterms:W3CDTF">2022-11-16T09:12:43Z</dcterms:modified>
</cp:coreProperties>
</file>