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3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530F-1E2E-596A-774A-D0F75274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0F9DC-85D4-A9BE-63F1-581C810E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EA805-6A41-7C25-72FA-21E0F678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CE3DF-A36A-9378-527D-610980B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A1276-95B9-454D-BB33-60CD40F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9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B3FCC-20F6-48F3-70CE-CBA60E82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17BBE-708A-FF4E-72CF-6C0368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3141-85A9-2E6B-A58D-0453B837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D42FD-D4EA-8F4A-B9F7-89AD828A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2FD81-846C-A9B8-B428-C7D1DAD3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AF616E-2F74-B9FA-4774-A06ABA342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83F74-F73C-B2FD-6ED3-95127471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E15D0-D7E3-AF41-E037-32DCBFFE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B990B-2209-E281-46F1-3A67AD0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BD1CA-FC74-AF0E-ECDD-D15EA735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57CB9-7274-DA47-9E92-FFE6BD80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3B24D-9EE7-76AD-CACD-689AA090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457CE-60B5-597E-88FB-522C00B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A2329-7A8A-34C2-37A9-C3F5292E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FCF86-C353-A409-BF77-B1BAC75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F6925-57AF-1F40-8AEA-8E8AE94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F1B60-BB77-2DD1-F89B-560F014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7CDF3-95E2-84DB-0466-1B6B0CF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9E9D2-1F33-2240-A124-CFFE092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6CAEB-C400-8A3F-F0A6-C5084CF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6821-3E8D-B507-83B4-470F6271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3E8-915B-36C3-2FDE-92F83282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BF53-07D1-BCE6-509B-9C9D1DB4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5824A-D427-5E69-5D84-629B541C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343BC-4EA3-9C28-C63C-D971172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BBE38-F5C4-7886-8496-96DCC50B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3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982C-6068-8E35-8A0B-94465CE9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0066B-6C8B-B95E-9009-E1F775DB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E410F-7761-EE16-FBDE-678CA7C7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922444-0557-FE7F-5555-845C43D2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AD66C8-55E3-4C27-9856-33B48227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4005F1-119E-B16A-8532-A7A086F9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1E0F4-0B9A-99E6-B397-C0CD83D8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A48BB1-356E-F424-546D-73FA0DF6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F6CEB-8B8B-A6E2-D60D-7404578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BB3CDC-F640-C281-F19D-E2AA51DB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26B8C-382E-B4CF-76C9-79C052F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DBFFA-7891-CC02-0F6D-A0B5D942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47E35C-58C5-9537-091A-140C167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9A2426-3B4A-61D4-C010-D754CB1B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8369F-6BE4-70BE-DE9A-D42BF1B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FDA5-0A1B-6D8C-47C9-065926A3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4F3F8-0598-D604-D212-A199F654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536B2-C3A5-3CA0-7234-5329E6C4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620BB-AB55-C181-ECDA-ADE0BF6D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B52E8-28F4-5506-DD44-EAB68E38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7F2A7-4C15-7E38-2F1D-A52A60A8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8EFFD-505C-7A68-FD26-3D4384FD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056C5-6B27-10C8-2752-36064EEC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FB62A-C454-3F5B-101D-EF51E93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98274-DDCA-7A80-CC80-E0532AE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946FA-6388-C780-B0AD-A9C88341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49FBB-33BE-9392-93C6-A9FD7829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CBD96B-5987-EF51-5968-E64BD5D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7B22F-3D6D-50BC-8B71-11956845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9EECD-D718-CFC2-9471-A0177D686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E5FA-1046-4959-99E6-24188E4EEE9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2B1A6-3F85-9C4C-16C8-9F604B70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A442C-2FBA-FE69-84CE-3874EAB0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6154-BD9B-4090-9926-00EEA2A0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bblebubble.tistory.com/2" TargetMode="External"/><Relationship Id="rId2" Type="http://schemas.openxmlformats.org/officeDocument/2006/relationships/hyperlink" Target="https://assetstore.unity.com/packages/templates/karting-microgame-1509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kr/2021.3/Manual/BuildSettings.html" TargetMode="External"/><Relationship Id="rId4" Type="http://schemas.openxmlformats.org/officeDocument/2006/relationships/hyperlink" Target="https://www.youtube.com/watch?v=wEItiyXYK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E23D-E4A4-9642-38C9-0323A0761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16FED-A008-CCF5-978B-1F0FB4DAA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6852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007B7-93B8-DF74-1504-F05C7234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1818"/>
            <a:ext cx="3553321" cy="4143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A1D56B-730B-87B0-D274-D081805D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9650"/>
            <a:ext cx="4524924" cy="2319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BC690-FF95-D109-5654-80395BB0D001}"/>
              </a:ext>
            </a:extLst>
          </p:cNvPr>
          <p:cNvSpPr txBox="1"/>
          <p:nvPr/>
        </p:nvSpPr>
        <p:spPr>
          <a:xfrm>
            <a:off x="1468582" y="452581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맵 변경</a:t>
            </a:r>
          </a:p>
        </p:txBody>
      </p:sp>
    </p:spTree>
    <p:extLst>
      <p:ext uri="{BB962C8B-B14F-4D97-AF65-F5344CB8AC3E}">
        <p14:creationId xmlns:p14="http://schemas.microsoft.com/office/powerpoint/2010/main" val="383602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9B319-EBB4-3D1E-8514-C0BD5CF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527097"/>
            <a:ext cx="9718766" cy="4482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05D81-B0DD-C07F-03FB-BC57303F222D}"/>
              </a:ext>
            </a:extLst>
          </p:cNvPr>
          <p:cNvSpPr txBox="1"/>
          <p:nvPr/>
        </p:nvSpPr>
        <p:spPr>
          <a:xfrm>
            <a:off x="3283132" y="630820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눈 내리는 효과</a:t>
            </a:r>
          </a:p>
        </p:txBody>
      </p:sp>
    </p:spTree>
    <p:extLst>
      <p:ext uri="{BB962C8B-B14F-4D97-AF65-F5344CB8AC3E}">
        <p14:creationId xmlns:p14="http://schemas.microsoft.com/office/powerpoint/2010/main" val="273845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A9A1D-B586-A898-6A64-A0E1335C6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5"/>
          <a:stretch/>
        </p:blipFill>
        <p:spPr>
          <a:xfrm>
            <a:off x="544945" y="1477433"/>
            <a:ext cx="8968509" cy="436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3AE9D-0AFF-8084-B912-811A840E6133}"/>
              </a:ext>
            </a:extLst>
          </p:cNvPr>
          <p:cNvSpPr txBox="1"/>
          <p:nvPr/>
        </p:nvSpPr>
        <p:spPr>
          <a:xfrm>
            <a:off x="7666182" y="612354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장애물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67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E9D-0AFF-8084-B912-811A840E6133}"/>
              </a:ext>
            </a:extLst>
          </p:cNvPr>
          <p:cNvSpPr txBox="1"/>
          <p:nvPr/>
        </p:nvSpPr>
        <p:spPr>
          <a:xfrm>
            <a:off x="7666182" y="612354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빌드 시 이름 변경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BFD8B-DC12-C79C-0434-D44031A9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6" y="1533535"/>
            <a:ext cx="6508437" cy="4306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74B059-CAB2-A97D-52B0-57D3D914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47" y="5162517"/>
            <a:ext cx="590632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9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C147C-5D1A-4754-2CD3-135972A78228}"/>
              </a:ext>
            </a:extLst>
          </p:cNvPr>
          <p:cNvSpPr txBox="1"/>
          <p:nvPr/>
        </p:nvSpPr>
        <p:spPr>
          <a:xfrm>
            <a:off x="766354" y="1802674"/>
            <a:ext cx="895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https://assetstore.unity.com/packages/templates/karting-microgame-150956</a:t>
            </a:r>
            <a:endParaRPr lang="en-US" altLang="ko-KR" dirty="0"/>
          </a:p>
          <a:p>
            <a:r>
              <a:rPr lang="ko-KR" altLang="en-US" dirty="0" err="1"/>
              <a:t>눈내리는</a:t>
            </a:r>
            <a:r>
              <a:rPr lang="ko-KR" altLang="en-US" dirty="0"/>
              <a:t> 효과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https://bubblebubble.tistory.com/2</a:t>
            </a:r>
            <a:endParaRPr lang="en-US" altLang="ko-KR" dirty="0"/>
          </a:p>
          <a:p>
            <a:r>
              <a:rPr lang="ko-KR" altLang="en-US" dirty="0"/>
              <a:t>색 효과 </a:t>
            </a:r>
            <a:r>
              <a:rPr lang="en-US" altLang="ko-KR" dirty="0"/>
              <a:t>, </a:t>
            </a:r>
            <a:r>
              <a:rPr lang="ko-KR" altLang="en-US" dirty="0"/>
              <a:t>스피드 등등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https://www.youtube.com/watch?v=wEItiyXYKuE</a:t>
            </a:r>
            <a:endParaRPr lang="en-US" altLang="ko-KR" dirty="0"/>
          </a:p>
          <a:p>
            <a:r>
              <a:rPr lang="ko-KR" altLang="en-US" dirty="0"/>
              <a:t>빌드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https://docs.unity3d.com/kr/2021.3/Manual/BuildSettings</a:t>
            </a:r>
            <a:r>
              <a:rPr lang="en-US" altLang="ko-KR">
                <a:hlinkClick r:id="rId5"/>
              </a:rPr>
              <a:t>.html</a:t>
            </a:r>
            <a:r>
              <a:rPr lang="en-US" altLang="ko-KR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10B532-AEB8-12D0-1FBD-A025AF84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769"/>
            <a:ext cx="9442896" cy="48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5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596E5-A893-14CF-55CC-5A6111CC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1" y="1570182"/>
            <a:ext cx="4856612" cy="400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E4646-8F31-75A3-0A31-294FD91BB841}"/>
              </a:ext>
            </a:extLst>
          </p:cNvPr>
          <p:cNvSpPr txBox="1"/>
          <p:nvPr/>
        </p:nvSpPr>
        <p:spPr>
          <a:xfrm>
            <a:off x="1206616" y="5772727"/>
            <a:ext cx="350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AudioManager.cs</a:t>
            </a:r>
            <a:r>
              <a:rPr lang="en-US" altLang="ko-KR" dirty="0"/>
              <a:t> : </a:t>
            </a:r>
            <a:r>
              <a:rPr lang="ko-KR" altLang="en-US" dirty="0"/>
              <a:t>오디오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4C0B4-E1FC-B020-32B2-DA84C72F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0181"/>
            <a:ext cx="5313679" cy="3620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5B611-176B-D813-9F0A-8067896C9BC1}"/>
              </a:ext>
            </a:extLst>
          </p:cNvPr>
          <p:cNvSpPr txBox="1"/>
          <p:nvPr/>
        </p:nvSpPr>
        <p:spPr>
          <a:xfrm>
            <a:off x="6287589" y="5578301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FramerateCounter</a:t>
            </a:r>
            <a:r>
              <a:rPr lang="en-US" altLang="ko-KR" dirty="0" err="1">
                <a:latin typeface="Consolas" panose="020B0609020204030204" pitchFamily="49" charset="0"/>
              </a:rPr>
              <a:t>.cs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게임타이머 조정 클래스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AE374-D8A2-E8E0-6C5E-73E9F9865E90}"/>
              </a:ext>
            </a:extLst>
          </p:cNvPr>
          <p:cNvSpPr txBox="1"/>
          <p:nvPr/>
        </p:nvSpPr>
        <p:spPr>
          <a:xfrm>
            <a:off x="838200" y="5641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GameConstants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변수 저장 코드</a:t>
            </a:r>
            <a:endParaRPr lang="en-US" altLang="ko-KR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40FAE-D608-BECB-1754-9B46C6AD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9" y="1847403"/>
            <a:ext cx="4985312" cy="34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D7FFA-B81D-F513-F31D-E122DBFB7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96"/>
          <a:stretch/>
        </p:blipFill>
        <p:spPr>
          <a:xfrm>
            <a:off x="397219" y="1500620"/>
            <a:ext cx="3620600" cy="4105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E63DD6-1B0B-4CB3-8246-2DBAABA2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48" y="1500620"/>
            <a:ext cx="3713928" cy="3447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98779-EB6D-D9E3-7B43-1925AA26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97" y="1500620"/>
            <a:ext cx="5329003" cy="24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1826C-42BD-3C26-5132-0248C375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2" y="1576473"/>
            <a:ext cx="5607531" cy="4168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A532C4-0D9E-E0CB-E65A-03DDC9ED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31" y="1576473"/>
            <a:ext cx="4328918" cy="3697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085DA-6C60-8B70-B030-5D7B2AE88717}"/>
              </a:ext>
            </a:extLst>
          </p:cNvPr>
          <p:cNvSpPr txBox="1"/>
          <p:nvPr/>
        </p:nvSpPr>
        <p:spPr>
          <a:xfrm>
            <a:off x="3048000" y="60286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GameFlowManager.cs</a:t>
            </a:r>
            <a:r>
              <a:rPr lang="ko-KR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게임 메인 화면</a:t>
            </a:r>
            <a:endParaRPr lang="en-US" altLang="ko-KR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조작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끝 등등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3424C-7CFA-2110-EB30-CDC6EB9F4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03" r="28376"/>
          <a:stretch/>
        </p:blipFill>
        <p:spPr>
          <a:xfrm>
            <a:off x="382849" y="1560945"/>
            <a:ext cx="3320934" cy="452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30EF7-3BC1-15A2-2A19-1F3E9DAF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4" y="1583861"/>
            <a:ext cx="3952022" cy="4909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8FDD0-8A48-BCC8-E153-45FAEA493F11}"/>
              </a:ext>
            </a:extLst>
          </p:cNvPr>
          <p:cNvSpPr txBox="1"/>
          <p:nvPr/>
        </p:nvSpPr>
        <p:spPr>
          <a:xfrm>
            <a:off x="8064487" y="2018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TimeManager.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cs</a:t>
            </a:r>
            <a:r>
              <a:rPr lang="ko-KR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시간 관련 모든 함수들 </a:t>
            </a:r>
            <a:r>
              <a:rPr lang="ko-KR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모여있음</a:t>
            </a:r>
            <a:endParaRPr lang="en-US" altLang="ko-KR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1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D11A8-4024-05AD-5850-8BE7D06A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70302"/>
            <a:ext cx="2299855" cy="2059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8403A-B8C3-DED9-B721-39427783E2F2}"/>
              </a:ext>
            </a:extLst>
          </p:cNvPr>
          <p:cNvSpPr txBox="1"/>
          <p:nvPr/>
        </p:nvSpPr>
        <p:spPr>
          <a:xfrm>
            <a:off x="953610" y="4383327"/>
            <a:ext cx="4993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/>
              <a:t>카트색</a:t>
            </a:r>
            <a:r>
              <a:rPr lang="ko-KR" altLang="en-US" sz="2400" dirty="0"/>
              <a:t> 변경 </a:t>
            </a:r>
            <a:r>
              <a:rPr lang="en-US" altLang="ko-KR" sz="2400" dirty="0"/>
              <a:t>(</a:t>
            </a:r>
            <a:r>
              <a:rPr lang="ko-KR" altLang="en-US" sz="2400" dirty="0"/>
              <a:t> 빨간색 </a:t>
            </a:r>
            <a:r>
              <a:rPr lang="en-US" altLang="ko-KR" sz="2400" dirty="0"/>
              <a:t>-&gt; </a:t>
            </a:r>
            <a:r>
              <a:rPr lang="ko-KR" altLang="en-US" sz="2400" dirty="0"/>
              <a:t>연두색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카트 </a:t>
            </a:r>
            <a:r>
              <a:rPr lang="ko-KR" altLang="en-US" sz="2400" dirty="0" err="1"/>
              <a:t>바퀴색</a:t>
            </a:r>
            <a:r>
              <a:rPr lang="ko-KR" altLang="en-US" sz="2400" dirty="0"/>
              <a:t> 변경</a:t>
            </a:r>
            <a:r>
              <a:rPr lang="en-US" altLang="ko-KR" sz="2400" dirty="0"/>
              <a:t>( </a:t>
            </a:r>
            <a:r>
              <a:rPr lang="ko-KR" altLang="en-US" sz="2400" dirty="0"/>
              <a:t>블랙</a:t>
            </a:r>
            <a:r>
              <a:rPr lang="en-US" altLang="ko-KR" sz="2400" dirty="0"/>
              <a:t>-&gt; </a:t>
            </a:r>
            <a:r>
              <a:rPr lang="ko-KR" altLang="en-US" sz="2400" dirty="0"/>
              <a:t>흰색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배경음악 변경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속도 변경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0DBB2-A852-6157-A5BA-996701C5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0" y="1753215"/>
            <a:ext cx="2518664" cy="2059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B847E4-44C9-FCEF-62CB-958BD59B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703" y="1980049"/>
            <a:ext cx="2199790" cy="1833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079C13-C3B1-29E4-DD13-4C006C697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149" y="2221203"/>
            <a:ext cx="3260087" cy="16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6F30-E4AD-EA21-D74D-CC5C255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A0980-5900-D169-A7FB-FD668171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0" y="1888939"/>
            <a:ext cx="5381030" cy="2929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5EFD7F-C1C3-2C81-E081-89FE29CFBC2D}"/>
              </a:ext>
            </a:extLst>
          </p:cNvPr>
          <p:cNvSpPr txBox="1"/>
          <p:nvPr/>
        </p:nvSpPr>
        <p:spPr>
          <a:xfrm>
            <a:off x="1413164" y="54660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게임 이름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84E6E-F1D4-DEF7-8552-D8A5E8343957}"/>
              </a:ext>
            </a:extLst>
          </p:cNvPr>
          <p:cNvSpPr txBox="1"/>
          <p:nvPr/>
        </p:nvSpPr>
        <p:spPr>
          <a:xfrm>
            <a:off x="7043256" y="5466059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시간 늘리기 </a:t>
            </a:r>
            <a:r>
              <a:rPr lang="en-US" altLang="ko-KR" dirty="0"/>
              <a:t>(60</a:t>
            </a:r>
            <a:r>
              <a:rPr lang="ko-KR" altLang="en-US" dirty="0"/>
              <a:t>초 </a:t>
            </a:r>
            <a:r>
              <a:rPr lang="en-US" altLang="ko-KR" dirty="0"/>
              <a:t>-&gt;90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EF680-AB57-D906-4ED6-91530456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50" y="2543951"/>
            <a:ext cx="228631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유니티 발표</vt:lpstr>
      <vt:lpstr>원본 소스 분석</vt:lpstr>
      <vt:lpstr>원본 소스 분석</vt:lpstr>
      <vt:lpstr>원본 소스 분석</vt:lpstr>
      <vt:lpstr>원본 소스 분석</vt:lpstr>
      <vt:lpstr>원본 소스 분석</vt:lpstr>
      <vt:lpstr>원본 소스 분석</vt:lpstr>
      <vt:lpstr>수정</vt:lpstr>
      <vt:lpstr>수정</vt:lpstr>
      <vt:lpstr>수정</vt:lpstr>
      <vt:lpstr>수정</vt:lpstr>
      <vt:lpstr>수정</vt:lpstr>
      <vt:lpstr>수정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발표</dc:title>
  <dc:creator>이지민</dc:creator>
  <cp:lastModifiedBy>이지민</cp:lastModifiedBy>
  <cp:revision>36</cp:revision>
  <dcterms:created xsi:type="dcterms:W3CDTF">2022-12-13T04:45:34Z</dcterms:created>
  <dcterms:modified xsi:type="dcterms:W3CDTF">2022-12-14T06:41:21Z</dcterms:modified>
</cp:coreProperties>
</file>