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4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0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9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A4AE-5C6F-4D33-881E-AB7D7B774182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455B-6B66-444C-AFD6-9783465D2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19376" y="2360968"/>
            <a:ext cx="1368152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서버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8888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(Broadcast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gameinfo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5360" y="776792"/>
            <a:ext cx="864096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1000" dirty="0" smtClean="0">
                <a:solidFill>
                  <a:schemeClr val="accent5"/>
                </a:solidFill>
              </a:rPr>
              <a:t>대기실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15520" y="1064824"/>
            <a:ext cx="864096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1000" dirty="0" smtClean="0">
                <a:solidFill>
                  <a:schemeClr val="accent5"/>
                </a:solidFill>
              </a:rPr>
              <a:t>대기실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30326" y="2520872"/>
            <a:ext cx="864096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1000" dirty="0" smtClean="0">
                <a:solidFill>
                  <a:schemeClr val="accent5"/>
                </a:solidFill>
              </a:rPr>
              <a:t>대기실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80225" y="4305184"/>
            <a:ext cx="864096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1000" dirty="0" smtClean="0">
                <a:solidFill>
                  <a:schemeClr val="accent5"/>
                </a:solidFill>
              </a:rPr>
              <a:t>대기실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2012" y="1837303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599496" y="2008939"/>
            <a:ext cx="288032" cy="5189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743512" y="3153056"/>
            <a:ext cx="576064" cy="72008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1607880" y="3945144"/>
            <a:ext cx="423664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623832" y="2326284"/>
            <a:ext cx="1368152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9999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un(</a:t>
            </a:r>
            <a:r>
              <a:rPr lang="en-US" altLang="ko-KR" dirty="0" err="1" smtClean="0">
                <a:solidFill>
                  <a:schemeClr val="tx1"/>
                </a:solidFill>
              </a:rPr>
              <a:t>g_svr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52024" y="1190551"/>
            <a:ext cx="864096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/>
                </a:solidFill>
              </a:rPr>
              <a:t>client</a:t>
            </a:r>
          </a:p>
          <a:p>
            <a:pPr algn="ctr"/>
            <a:r>
              <a:rPr lang="ko-KR" altLang="en-US" sz="1000" dirty="0" smtClean="0">
                <a:solidFill>
                  <a:schemeClr val="accent6"/>
                </a:solidFill>
              </a:rPr>
              <a:t>게임</a:t>
            </a:r>
            <a:endParaRPr lang="en-US" altLang="ko-KR" sz="10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accent6"/>
                </a:solidFill>
              </a:rPr>
              <a:t>(1P - </a:t>
            </a:r>
            <a:r>
              <a:rPr lang="en-US" altLang="ko-KR" sz="800" dirty="0" err="1" smtClean="0">
                <a:solidFill>
                  <a:schemeClr val="accent6"/>
                </a:solidFill>
              </a:rPr>
              <a:t>svr</a:t>
            </a:r>
            <a:r>
              <a:rPr lang="en-US" altLang="ko-KR" sz="800" dirty="0" smtClean="0">
                <a:solidFill>
                  <a:schemeClr val="accent6"/>
                </a:solidFill>
              </a:rPr>
              <a:t>)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44321" y="3645024"/>
            <a:ext cx="1540971" cy="80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631944" y="1995911"/>
            <a:ext cx="726491" cy="5267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864192" y="1190551"/>
            <a:ext cx="864096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/>
                </a:solidFill>
              </a:rPr>
              <a:t>client</a:t>
            </a:r>
          </a:p>
          <a:p>
            <a:pPr algn="ctr"/>
            <a:r>
              <a:rPr lang="ko-KR" altLang="en-US" sz="1000" dirty="0" smtClean="0">
                <a:solidFill>
                  <a:schemeClr val="accent6"/>
                </a:solidFill>
              </a:rPr>
              <a:t>게임</a:t>
            </a:r>
            <a:endParaRPr lang="en-US" altLang="ko-KR" sz="10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accent6"/>
                </a:solidFill>
              </a:rPr>
              <a:t>(2P - cli)</a:t>
            </a:r>
            <a:endParaRPr lang="ko-KR" altLang="en-US" sz="1000" dirty="0" smtClean="0">
              <a:solidFill>
                <a:schemeClr val="accent6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288128" y="169460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05172" y="4262789"/>
            <a:ext cx="1080120" cy="52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port</a:t>
            </a:r>
            <a:r>
              <a:rPr lang="en-US" altLang="ko-KR" sz="1100" dirty="0" smtClean="0">
                <a:solidFill>
                  <a:schemeClr val="tx1"/>
                </a:solidFill>
              </a:rPr>
              <a:t>, name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Row, column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59936" y="1822228"/>
            <a:ext cx="488034" cy="34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port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03490" y="2257485"/>
            <a:ext cx="702078" cy="39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100" dirty="0" smtClean="0">
                <a:solidFill>
                  <a:schemeClr val="tx1"/>
                </a:solidFill>
              </a:rPr>
              <a:t>, port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07608" y="5174555"/>
            <a:ext cx="1080120" cy="526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인용 시작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123 / 5x6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414705" y="2874728"/>
            <a:ext cx="1061256" cy="134312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975558" y="2262402"/>
            <a:ext cx="696753" cy="437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123</a:t>
            </a:r>
            <a:r>
              <a:rPr lang="ko-KR" altLang="en-US" sz="1100" dirty="0" smtClean="0">
                <a:solidFill>
                  <a:schemeClr val="tx1"/>
                </a:solidFill>
              </a:rPr>
              <a:t>클릭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r>
              <a:rPr lang="ko-KR" altLang="en-US" sz="1100" dirty="0" smtClean="0">
                <a:solidFill>
                  <a:schemeClr val="tx1"/>
                </a:solidFill>
              </a:rPr>
              <a:t>입장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4422" y="2212896"/>
            <a:ext cx="1080120" cy="52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100" dirty="0" smtClean="0">
                <a:solidFill>
                  <a:schemeClr val="tx1"/>
                </a:solidFill>
              </a:rPr>
              <a:t>, port, name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Row, column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7408" y="416752"/>
            <a:ext cx="936104" cy="4376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인용 시작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6258008" y="5437942"/>
            <a:ext cx="1152128" cy="137033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7030A0"/>
                </a:solidFill>
              </a:rPr>
              <a:t>DB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5803953" y="1995912"/>
            <a:ext cx="2060239" cy="87881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75558" y="3778410"/>
            <a:ext cx="1080120" cy="41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100" dirty="0" smtClean="0">
                <a:solidFill>
                  <a:schemeClr val="tx1"/>
                </a:solidFill>
              </a:rPr>
              <a:t>, port, name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Row, column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9" grpId="0" animBg="1"/>
      <p:bldP spid="44" grpId="0" animBg="1"/>
      <p:bldP spid="49" grpId="0" animBg="1"/>
      <p:bldP spid="3" grpId="0" animBg="1"/>
      <p:bldP spid="4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74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11</cp:revision>
  <dcterms:created xsi:type="dcterms:W3CDTF">2016-12-07T08:21:24Z</dcterms:created>
  <dcterms:modified xsi:type="dcterms:W3CDTF">2016-12-14T11:54:16Z</dcterms:modified>
</cp:coreProperties>
</file>