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33B7"/>
    <a:srgbClr val="D162F4"/>
    <a:srgbClr val="20B1E4"/>
    <a:srgbClr val="1276E4"/>
    <a:srgbClr val="F9F9F9"/>
    <a:srgbClr val="EE3251"/>
    <a:srgbClr val="C91130"/>
    <a:srgbClr val="400C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65" autoAdjust="0"/>
  </p:normalViewPr>
  <p:slideViewPr>
    <p:cSldViewPr>
      <p:cViewPr>
        <p:scale>
          <a:sx n="107" d="100"/>
          <a:sy n="107" d="100"/>
        </p:scale>
        <p:origin x="-754" y="-187"/>
      </p:cViewPr>
      <p:guideLst>
        <p:guide orient="horz" pos="9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6A615-EB01-499E-B5A4-F9E5555FAC41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1FE87-7271-4CA7-923F-779D8546B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1FE87-7271-4CA7-923F-779D8546BB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162070"/>
            <a:ext cx="367240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SCIT32</a:t>
            </a:r>
            <a:r>
              <a:rPr lang="ko-KR" altLang="en-US" sz="4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기</a:t>
            </a:r>
            <a:r>
              <a:rPr lang="en-US" altLang="ja-JP" sz="4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-B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799406"/>
            <a:ext cx="36004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70" pitchFamily="18" charset="-127"/>
                <a:ea typeface="THE정고딕170" pitchFamily="18" charset="-127"/>
              </a:rPr>
              <a:t>카드 짝 맞추기 게임 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70" pitchFamily="18" charset="-127"/>
                <a:ea typeface="THE정고딕170" pitchFamily="18" charset="-127"/>
              </a:rPr>
              <a:t>B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70" pitchFamily="18" charset="-127"/>
                <a:ea typeface="THE정고딕170" pitchFamily="18" charset="-127"/>
              </a:rPr>
              <a:t>y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70" pitchFamily="18" charset="-127"/>
                <a:ea typeface="THE정고딕170" pitchFamily="18" charset="-127"/>
              </a:rPr>
              <a:t> </a:t>
            </a:r>
            <a:r>
              <a:rPr lang="ja-JP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70" pitchFamily="18" charset="-127"/>
                <a:ea typeface="THE정고딕170" pitchFamily="18" charset="-127"/>
              </a:rPr>
              <a:t>いのり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70" pitchFamily="18" charset="-127"/>
              <a:ea typeface="THE정고딕17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411510"/>
            <a:ext cx="720080" cy="720080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600" y="2571750"/>
            <a:ext cx="7200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1600" y="3423652"/>
            <a:ext cx="720080" cy="156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600" y="4659982"/>
            <a:ext cx="720080" cy="72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99592" y="2151528"/>
            <a:ext cx="3096344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900" spc="450" dirty="0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900" spc="450" baseline="30000" dirty="0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ST</a:t>
            </a:r>
            <a:r>
              <a:rPr lang="en-US" altLang="ko-KR" sz="900" spc="450" dirty="0" smtClean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ITPROJECT</a:t>
            </a:r>
          </a:p>
        </p:txBody>
      </p:sp>
    </p:spTree>
    <p:extLst>
      <p:ext uri="{BB962C8B-B14F-4D97-AF65-F5344CB8AC3E}">
        <p14:creationId xmlns:p14="http://schemas.microsoft.com/office/powerpoint/2010/main" val="32274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DB DIAGRAM</a:t>
            </a:r>
          </a:p>
        </p:txBody>
      </p:sp>
      <p:pic>
        <p:nvPicPr>
          <p:cNvPr id="4099" name="Picture 3" descr="C:\workspace\FindCardsPair+chat\document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3478"/>
            <a:ext cx="59436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636" y="206769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THE정고딕170" pitchFamily="18" charset="-127"/>
                <a:ea typeface="THE정고딕170" pitchFamily="18" charset="-127"/>
              </a:rPr>
              <a:t>감사합니다</a:t>
            </a:r>
            <a:r>
              <a:rPr lang="en-US" altLang="ko-KR" sz="2800" spc="-150" dirty="0" smtClean="0">
                <a:solidFill>
                  <a:schemeClr val="bg1"/>
                </a:solidFill>
                <a:latin typeface="THE정고딕170" pitchFamily="18" charset="-127"/>
                <a:ea typeface="THE정고딕170" pitchFamily="18" charset="-127"/>
              </a:rPr>
              <a:t>.</a:t>
            </a:r>
            <a:endParaRPr lang="ko-KR" altLang="en-US" sz="2800" spc="-150" dirty="0">
              <a:solidFill>
                <a:schemeClr val="bg1"/>
              </a:solidFill>
              <a:latin typeface="THE정고딕170" pitchFamily="18" charset="-127"/>
              <a:ea typeface="THE정고딕17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0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195486"/>
            <a:ext cx="1152128" cy="4608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9792" y="987574"/>
            <a:ext cx="1008112" cy="39703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-300" dirty="0" smtClean="0">
                <a:latin typeface="한컴 윤고딕 240" pitchFamily="18" charset="-127"/>
                <a:ea typeface="한컴 윤고딕 240" pitchFamily="18" charset="-127"/>
              </a:rPr>
              <a:t>01</a:t>
            </a:r>
          </a:p>
          <a:p>
            <a:endParaRPr lang="en-US" altLang="ko-KR" sz="2800" spc="-3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2800" spc="-300" dirty="0" smtClean="0">
                <a:latin typeface="한컴 윤고딕 240" pitchFamily="18" charset="-127"/>
                <a:ea typeface="한컴 윤고딕 240" pitchFamily="18" charset="-127"/>
              </a:rPr>
              <a:t>02</a:t>
            </a:r>
          </a:p>
          <a:p>
            <a:endParaRPr lang="en-US" altLang="ko-KR" sz="2800" spc="-3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2800" spc="-300" dirty="0" smtClean="0">
                <a:latin typeface="한컴 윤고딕 240" pitchFamily="18" charset="-127"/>
                <a:ea typeface="한컴 윤고딕 240" pitchFamily="18" charset="-127"/>
              </a:rPr>
              <a:t>03</a:t>
            </a:r>
          </a:p>
          <a:p>
            <a:endParaRPr lang="en-US" altLang="ko-KR" sz="2800" spc="-300" dirty="0" smtClean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2800" spc="-300" dirty="0" smtClean="0">
                <a:latin typeface="한컴 윤고딕 240" pitchFamily="18" charset="-127"/>
                <a:ea typeface="한컴 윤고딕 240" pitchFamily="18" charset="-127"/>
              </a:rPr>
              <a:t>04</a:t>
            </a:r>
          </a:p>
          <a:p>
            <a:endParaRPr lang="en-US" altLang="ko-KR" sz="2800" spc="-300" dirty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2800" spc="-300" dirty="0" smtClean="0">
                <a:latin typeface="한컴 윤고딕 240" pitchFamily="18" charset="-127"/>
                <a:ea typeface="한컴 윤고딕 240" pitchFamily="18" charset="-127"/>
              </a:rPr>
              <a:t>05</a:t>
            </a:r>
            <a:endParaRPr lang="ko-KR" altLang="en-US" sz="2800" spc="-3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2962" y="1166678"/>
            <a:ext cx="136815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프로젝트개요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8474" y="1985824"/>
            <a:ext cx="136815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기능구현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47664" y="3118714"/>
            <a:ext cx="144016" cy="1685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47298"/>
            <a:ext cx="144016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목</a:t>
            </a:r>
            <a:r>
              <a:rPr lang="ko-KR" altLang="en-US" sz="2400" dirty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47664" y="4551674"/>
            <a:ext cx="252324" cy="252324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67352" y="2858374"/>
            <a:ext cx="136815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설계플로우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0580" y="4523436"/>
            <a:ext cx="136815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프로그램 시연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9596" y="3669626"/>
            <a:ext cx="243051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DB&amp;CLASS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DIAGRAM</a:t>
            </a:r>
          </a:p>
          <a:p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OTFPro 1" pitchFamily="50" charset="-127"/>
              <a:ea typeface="바른돋움OTFPro 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203266" y="1412002"/>
            <a:ext cx="57606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234820" y="3659490"/>
            <a:ext cx="57606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7222" y="1488357"/>
            <a:ext cx="1316290" cy="2667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프로젝</a:t>
            </a:r>
            <a:r>
              <a:rPr lang="ko-KR" altLang="en-US" sz="1600" spc="-150" dirty="0">
                <a:latin typeface="THE정고딕140" pitchFamily="18" charset="-127"/>
                <a:ea typeface="THE정고딕140" pitchFamily="18" charset="-127"/>
              </a:rPr>
              <a:t>트</a:t>
            </a:r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개요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1384" y="1635646"/>
            <a:ext cx="1557476" cy="307777"/>
            <a:chOff x="874430" y="1478280"/>
            <a:chExt cx="1557476" cy="307777"/>
          </a:xfrm>
          <a:scene3d>
            <a:camera prst="obliqueTopLeft"/>
            <a:lightRig rig="threePt" dir="t"/>
          </a:scene3d>
        </p:grpSpPr>
        <p:sp>
          <p:nvSpPr>
            <p:cNvPr id="2" name="직사각형 1"/>
            <p:cNvSpPr/>
            <p:nvPr/>
          </p:nvSpPr>
          <p:spPr>
            <a:xfrm>
              <a:off x="874430" y="1573511"/>
              <a:ext cx="117316" cy="1173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THE정고딕160" pitchFamily="18" charset="-127"/>
                  <a:ea typeface="THE정고딕160" pitchFamily="18" charset="-127"/>
                </a:rPr>
                <a:t>1</a:t>
              </a:r>
              <a:endParaRPr lang="ko-KR" altLang="en-US" dirty="0">
                <a:latin typeface="THE정고딕160" pitchFamily="18" charset="-127"/>
                <a:ea typeface="THE정고딕160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91746" y="147828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정고딕160" pitchFamily="18" charset="-127"/>
                  <a:ea typeface="THE정고딕160" pitchFamily="18" charset="-127"/>
                </a:rPr>
                <a:t>조</a:t>
              </a:r>
              <a:endParaRPr lang="ko-KR" altLang="en-US" sz="2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1384" y="2085115"/>
            <a:ext cx="1557476" cy="307777"/>
            <a:chOff x="874430" y="1851670"/>
            <a:chExt cx="1557476" cy="307777"/>
          </a:xfrm>
          <a:scene3d>
            <a:camera prst="obliqueTopLeft"/>
            <a:lightRig rig="threePt" dir="t"/>
          </a:scene3d>
        </p:grpSpPr>
        <p:sp>
          <p:nvSpPr>
            <p:cNvPr id="9" name="직사각형 8"/>
            <p:cNvSpPr/>
            <p:nvPr/>
          </p:nvSpPr>
          <p:spPr>
            <a:xfrm>
              <a:off x="874430" y="1946901"/>
              <a:ext cx="117316" cy="1173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HE정고딕160" pitchFamily="18" charset="-127"/>
                  <a:ea typeface="THE정고딕160" pitchFamily="18" charset="-127"/>
                </a:rPr>
                <a:t>2</a:t>
              </a:r>
              <a:endParaRPr lang="ko-KR" altLang="en-US" dirty="0">
                <a:latin typeface="THE정고딕160" pitchFamily="18" charset="-127"/>
                <a:ea typeface="THE정고딕160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1746" y="185167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정고딕160" pitchFamily="18" charset="-127"/>
                  <a:ea typeface="THE정고딕160" pitchFamily="18" charset="-127"/>
                </a:rPr>
                <a:t>주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정고딕160" pitchFamily="18" charset="-127"/>
                  <a:ea typeface="THE정고딕160" pitchFamily="18" charset="-127"/>
                </a:rPr>
                <a:t>제</a:t>
              </a:r>
              <a:endParaRPr lang="ko-KR" altLang="en-US" sz="2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1384" y="2534584"/>
            <a:ext cx="1557476" cy="307777"/>
            <a:chOff x="874430" y="2211710"/>
            <a:chExt cx="1557476" cy="307777"/>
          </a:xfrm>
          <a:scene3d>
            <a:camera prst="obliqueTopLeft"/>
            <a:lightRig rig="threePt" dir="t"/>
          </a:scene3d>
        </p:grpSpPr>
        <p:sp>
          <p:nvSpPr>
            <p:cNvPr id="11" name="직사각형 10"/>
            <p:cNvSpPr/>
            <p:nvPr/>
          </p:nvSpPr>
          <p:spPr>
            <a:xfrm>
              <a:off x="874430" y="2306941"/>
              <a:ext cx="117316" cy="1173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latin typeface="THE정고딕160" pitchFamily="18" charset="-127"/>
                  <a:ea typeface="THE정고딕160" pitchFamily="18" charset="-127"/>
                </a:rPr>
                <a:t>3</a:t>
              </a:r>
              <a:endParaRPr lang="ko-KR" altLang="en-US" dirty="0">
                <a:latin typeface="THE정고딕160" pitchFamily="18" charset="-127"/>
                <a:ea typeface="THE정고딕160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1746" y="221171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정고딕160" pitchFamily="18" charset="-127"/>
                  <a:ea typeface="THE정고딕160" pitchFamily="18" charset="-127"/>
                </a:rPr>
                <a:t>기간</a:t>
              </a:r>
              <a:endParaRPr lang="ko-KR" altLang="en-US" sz="2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583512" y="1488357"/>
            <a:ext cx="3168352" cy="2667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1572900" y="1723204"/>
            <a:ext cx="153888" cy="13266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727528" y="1635646"/>
            <a:ext cx="205238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いのり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7528" y="2089157"/>
            <a:ext cx="316835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카드 짝 맞추기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27528" y="2561297"/>
            <a:ext cx="316835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2016 . 12 . 02 ~ 12 . 16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5400000">
            <a:off x="1572899" y="2171457"/>
            <a:ext cx="153888" cy="13266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5400000">
            <a:off x="1572898" y="2633466"/>
            <a:ext cx="153888" cy="13266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359376" y="1995686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59376" y="2427734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59376" y="2895786"/>
            <a:ext cx="42484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20562" y="3272085"/>
            <a:ext cx="1713224" cy="307777"/>
            <a:chOff x="874430" y="2211710"/>
            <a:chExt cx="1557476" cy="307777"/>
          </a:xfrm>
          <a:scene3d>
            <a:camera prst="obliqueTopLeft"/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874430" y="2306941"/>
              <a:ext cx="117316" cy="1173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THE정고딕160" pitchFamily="18" charset="-127"/>
                  <a:ea typeface="THE정고딕160" pitchFamily="18" charset="-127"/>
                </a:rPr>
                <a:t>4</a:t>
              </a:r>
              <a:endParaRPr lang="ko-KR" altLang="en-US" dirty="0">
                <a:latin typeface="THE정고딕160" pitchFamily="18" charset="-127"/>
                <a:ea typeface="THE정고딕160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1746" y="221171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E정고딕160" pitchFamily="18" charset="-127"/>
                  <a:ea typeface="THE정고딕160" pitchFamily="18" charset="-127"/>
                </a:rPr>
                <a:t>구현목표</a:t>
              </a:r>
              <a:endParaRPr lang="ko-KR" altLang="en-US" sz="20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714540" y="3014831"/>
            <a:ext cx="316835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두뇌 활성화 게임인 카드 짝 맞추기를 지금까지 배운  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JAVA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프로그래밍 기술을 접목시켜 구현한다</a:t>
            </a:r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기능구현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1567732"/>
            <a:ext cx="4320480" cy="80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94118" y="1430050"/>
            <a:ext cx="36004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GUI</a:t>
            </a:r>
          </a:p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Server-Client</a:t>
            </a:r>
            <a:endParaRPr lang="ko-KR" altLang="en-US" sz="1400" i="1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07904" y="1490085"/>
            <a:ext cx="230425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다양한 테마 구성</a:t>
            </a:r>
            <a:endParaRPr lang="ko-KR" altLang="en-US" sz="1200" b="1" spc="-15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5880" y="1866740"/>
            <a:ext cx="389648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카드를 </a:t>
            </a:r>
            <a:r>
              <a:rPr lang="ko-KR" altLang="en-US" sz="1050" spc="-1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뒤집었을때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 식상하지 않을 수 있게 국기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과일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동물로 구성한다</a:t>
            </a:r>
            <a:endParaRPr lang="ko-KR" altLang="en-US" sz="1050" spc="-11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7202" y="1475636"/>
            <a:ext cx="80056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79912" y="2797340"/>
            <a:ext cx="4320480" cy="80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707904" y="2719693"/>
            <a:ext cx="230425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레벨 선택 가능</a:t>
            </a:r>
            <a:endParaRPr lang="ko-KR" altLang="en-US" sz="1200" b="1" spc="-15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15880" y="3096348"/>
            <a:ext cx="389648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최소 </a:t>
            </a:r>
            <a:r>
              <a:rPr lang="en-US" altLang="ko-KR" sz="105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x6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8x8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 다양한 레벨의 선택이 가능하도록 구성한다</a:t>
            </a:r>
            <a:endParaRPr lang="ko-KR" altLang="en-US" sz="1050" spc="-11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79912" y="3928926"/>
            <a:ext cx="4320480" cy="947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707904" y="3851279"/>
            <a:ext cx="230425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멀티플레이 지원</a:t>
            </a:r>
            <a:endParaRPr lang="ko-KR" altLang="en-US" sz="1200" b="1" spc="-15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15880" y="4227934"/>
            <a:ext cx="4328528" cy="57708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- 2 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플레이어가 번갈아 플레이 하여 많은 짝을 맞춘 플레이어가 승리하게 된다</a:t>
            </a:r>
            <a:endParaRPr lang="en-US" altLang="ko-KR" sz="1050" spc="-110" dirty="0" smtClean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단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,  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짝을 연속해서 맞추는 경우 계속해서 </a:t>
            </a:r>
            <a:r>
              <a:rPr lang="ko-KR" altLang="en-US" sz="1050" spc="-1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플레이한다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050" spc="-1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채팅창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 지원</a:t>
            </a:r>
            <a:endParaRPr lang="ko-KR" altLang="en-US" sz="1050" spc="-11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atin typeface="THE정고딕140" pitchFamily="18" charset="-127"/>
                <a:ea typeface="THE정고딕140" pitchFamily="18" charset="-127"/>
              </a:rPr>
              <a:t>기능구현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1567732"/>
            <a:ext cx="4320480" cy="80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94118" y="1430050"/>
            <a:ext cx="360040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GUI</a:t>
            </a:r>
          </a:p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DB Connect</a:t>
            </a:r>
            <a:endParaRPr lang="ko-KR" altLang="en-US" sz="1400" i="1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07904" y="1490085"/>
            <a:ext cx="230425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아이템 구성</a:t>
            </a:r>
            <a:endParaRPr lang="ko-KR" altLang="en-US" sz="1200" b="1" spc="-15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5880" y="1866740"/>
            <a:ext cx="3896480" cy="41549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게임 진행 중 상대방 카드 섞기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, 3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초 전체보기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, 3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번 연속 플레이</a:t>
            </a:r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</a:p>
          <a:p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클릭방해의 아이템을 제한적으로 사용한다</a:t>
            </a:r>
            <a:endParaRPr lang="ko-KR" altLang="en-US" sz="1050" spc="-11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7202" y="1475636"/>
            <a:ext cx="80056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79912" y="2797340"/>
            <a:ext cx="4320480" cy="80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707904" y="2719693"/>
            <a:ext cx="230425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친절한 메시지박스</a:t>
            </a:r>
            <a:endParaRPr lang="ko-KR" altLang="en-US" sz="1200" b="1" spc="-15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15880" y="3096348"/>
            <a:ext cx="389648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상대방이 취한 액</a:t>
            </a:r>
            <a:r>
              <a:rPr lang="ko-KR" altLang="en-US" sz="1050" spc="-1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션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메시지박스 또는 </a:t>
            </a:r>
            <a:r>
              <a:rPr lang="ko-KR" altLang="en-US" sz="1050" spc="-1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카드뒤집기로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 보여줍니다</a:t>
            </a:r>
            <a:endParaRPr lang="ko-KR" altLang="en-US" sz="1050" spc="-11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79912" y="3928926"/>
            <a:ext cx="4320480" cy="803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707904" y="3851279"/>
            <a:ext cx="230425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b="1" spc="-150" dirty="0" smtClean="0">
                <a:solidFill>
                  <a:schemeClr val="bg1"/>
                </a:solidFill>
                <a:latin typeface="THE정고딕120" pitchFamily="18" charset="-127"/>
                <a:ea typeface="THE정고딕120" pitchFamily="18" charset="-127"/>
              </a:rPr>
              <a:t>리더보드 지원</a:t>
            </a:r>
            <a:endParaRPr lang="ko-KR" altLang="en-US" sz="1200" b="1" spc="-150" dirty="0">
              <a:solidFill>
                <a:schemeClr val="bg1"/>
              </a:solidFill>
              <a:latin typeface="THE정고딕120" pitchFamily="18" charset="-127"/>
              <a:ea typeface="THE정고딕12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15880" y="4227934"/>
            <a:ext cx="4328528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인용 게임 </a:t>
            </a:r>
            <a:r>
              <a:rPr lang="ko-KR" altLang="en-US" sz="1050" spc="-1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플레이시</a:t>
            </a:r>
            <a:r>
              <a:rPr lang="ko-KR" altLang="en-US" sz="1050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 전적 플레이데이터를 저장하고 순위를 보여줍니다 </a:t>
            </a:r>
            <a:endParaRPr lang="ko-KR" altLang="en-US" sz="1050" spc="-11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8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 smtClean="0">
                <a:latin typeface="THE정고딕140" pitchFamily="18" charset="-127"/>
                <a:ea typeface="THE정고딕140" pitchFamily="18" charset="-127"/>
              </a:rPr>
              <a:t>설계플로우</a:t>
            </a:r>
            <a:endParaRPr lang="en-US" altLang="ko-KR" sz="1600" spc="-150" dirty="0" smtClean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97461" y="2621397"/>
            <a:ext cx="1134158" cy="1543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서버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8888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(Broadcast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gameinfo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51072" y="1118800"/>
            <a:ext cx="71631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5"/>
                </a:solidFill>
              </a:rPr>
              <a:t>client</a:t>
            </a:r>
          </a:p>
          <a:p>
            <a:pPr algn="ctr"/>
            <a:r>
              <a:rPr lang="ko-KR" altLang="en-US" sz="800" dirty="0" smtClean="0">
                <a:solidFill>
                  <a:schemeClr val="accent5"/>
                </a:solidFill>
              </a:rPr>
              <a:t>대기실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52564" y="1229131"/>
            <a:ext cx="71631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5"/>
                </a:solidFill>
              </a:rPr>
              <a:t>client</a:t>
            </a:r>
          </a:p>
          <a:p>
            <a:pPr algn="ctr"/>
            <a:r>
              <a:rPr lang="ko-KR" altLang="en-US" sz="800" dirty="0" smtClean="0">
                <a:solidFill>
                  <a:schemeClr val="accent5"/>
                </a:solidFill>
              </a:rPr>
              <a:t>대기실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906127" y="2364429"/>
            <a:ext cx="71631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5"/>
                </a:solidFill>
              </a:rPr>
              <a:t>client</a:t>
            </a:r>
          </a:p>
          <a:p>
            <a:pPr algn="ctr"/>
            <a:r>
              <a:rPr lang="ko-KR" altLang="en-US" sz="800" dirty="0" smtClean="0">
                <a:solidFill>
                  <a:schemeClr val="accent5"/>
                </a:solidFill>
              </a:rPr>
              <a:t>대기실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607164" y="4110258"/>
            <a:ext cx="71631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5"/>
                </a:solidFill>
              </a:rPr>
              <a:t>client</a:t>
            </a:r>
          </a:p>
          <a:p>
            <a:pPr algn="ctr"/>
            <a:r>
              <a:rPr lang="ko-KR" altLang="en-US" sz="800" dirty="0" smtClean="0">
                <a:solidFill>
                  <a:schemeClr val="accent5"/>
                </a:solidFill>
              </a:rPr>
              <a:t>대기실</a:t>
            </a:r>
            <a:endParaRPr lang="ko-KR" altLang="en-US" sz="800" dirty="0">
              <a:solidFill>
                <a:schemeClr val="accent5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323507" y="2039508"/>
            <a:ext cx="153625" cy="8064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998279" y="2165235"/>
            <a:ext cx="333340" cy="68072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164949" y="2845958"/>
            <a:ext cx="693380" cy="261471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124848" y="3969843"/>
            <a:ext cx="482322" cy="280831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821052" y="1641663"/>
            <a:ext cx="1134158" cy="15430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서버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9999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en-US" altLang="ko-KR" sz="1400" dirty="0" smtClean="0">
                <a:solidFill>
                  <a:schemeClr val="tx1"/>
                </a:solidFill>
              </a:rPr>
              <a:t>un(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g_svr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678799" y="627534"/>
            <a:ext cx="71631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accent6"/>
                </a:solidFill>
              </a:rPr>
              <a:t>client</a:t>
            </a:r>
          </a:p>
          <a:p>
            <a:pPr algn="ctr"/>
            <a:r>
              <a:rPr lang="ko-KR" altLang="en-US" sz="800" dirty="0" smtClean="0">
                <a:solidFill>
                  <a:schemeClr val="accent6"/>
                </a:solidFill>
              </a:rPr>
              <a:t>게임</a:t>
            </a:r>
            <a:endParaRPr lang="en-US" altLang="ko-KR" sz="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accent6"/>
                </a:solidFill>
              </a:rPr>
              <a:t>(1P)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344480" y="2976693"/>
            <a:ext cx="1404941" cy="13498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5797549" y="1302240"/>
            <a:ext cx="88125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18610" y="1862048"/>
            <a:ext cx="71631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/>
                </a:solidFill>
              </a:rPr>
              <a:t>client</a:t>
            </a:r>
          </a:p>
          <a:p>
            <a:pPr algn="ctr"/>
            <a:r>
              <a:rPr lang="ko-KR" altLang="en-US" sz="1000" dirty="0" smtClean="0">
                <a:solidFill>
                  <a:schemeClr val="accent6"/>
                </a:solidFill>
              </a:rPr>
              <a:t>게임</a:t>
            </a:r>
            <a:endParaRPr lang="en-US" altLang="ko-KR" sz="10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accent6"/>
                </a:solidFill>
              </a:rPr>
              <a:t>(</a:t>
            </a:r>
            <a:r>
              <a:rPr lang="en-US" altLang="ko-KR" sz="800" dirty="0" smtClean="0">
                <a:solidFill>
                  <a:schemeClr val="accent6"/>
                </a:solidFill>
              </a:rPr>
              <a:t>2P)</a:t>
            </a:r>
            <a:endParaRPr lang="ko-KR" altLang="en-US" sz="1000" dirty="0" smtClean="0">
              <a:solidFill>
                <a:schemeClr val="accent6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273603" y="1458920"/>
            <a:ext cx="261248" cy="4548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174165" y="3522374"/>
            <a:ext cx="895388" cy="45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port, name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Row, column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14193" y="1193887"/>
            <a:ext cx="404566" cy="297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port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2087" y="2218689"/>
            <a:ext cx="582002" cy="33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i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900" dirty="0" smtClean="0">
                <a:solidFill>
                  <a:schemeClr val="tx1"/>
                </a:solidFill>
              </a:rPr>
              <a:t>, port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41958" y="4551184"/>
            <a:ext cx="727171" cy="36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인용 시작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 / 5x6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670837" y="2442733"/>
            <a:ext cx="1078584" cy="269302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842284" y="2022320"/>
            <a:ext cx="577588" cy="3751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</a:t>
            </a:r>
            <a:r>
              <a:rPr lang="ko-KR" altLang="en-US" sz="800" dirty="0" smtClean="0">
                <a:solidFill>
                  <a:schemeClr val="tx1"/>
                </a:solidFill>
              </a:rPr>
              <a:t>클릭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r>
              <a:rPr lang="ko-KR" altLang="en-US" sz="800" dirty="0" smtClean="0">
                <a:solidFill>
                  <a:schemeClr val="tx1"/>
                </a:solidFill>
              </a:rPr>
              <a:t>입장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82081" y="2011726"/>
            <a:ext cx="895388" cy="45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800" dirty="0" smtClean="0">
                <a:solidFill>
                  <a:schemeClr val="tx1"/>
                </a:solidFill>
              </a:rPr>
              <a:t>, port, name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Row, column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57747" y="879195"/>
            <a:ext cx="776003" cy="3751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인용 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순서도: 자기 디스크 41"/>
          <p:cNvSpPr/>
          <p:nvPr/>
        </p:nvSpPr>
        <p:spPr>
          <a:xfrm>
            <a:off x="6265548" y="3651634"/>
            <a:ext cx="955080" cy="11745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7030A0"/>
                </a:solidFill>
              </a:rPr>
              <a:t>DB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5824860" y="2166802"/>
            <a:ext cx="1570249" cy="12729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44343" y="3748134"/>
            <a:ext cx="895388" cy="358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</a:t>
            </a:r>
            <a:r>
              <a:rPr lang="en-US" altLang="ko-KR" sz="800" dirty="0" smtClean="0">
                <a:solidFill>
                  <a:schemeClr val="tx1"/>
                </a:solidFill>
              </a:rPr>
              <a:t>, port, name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Row, column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3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56" y="339501"/>
            <a:ext cx="6782444" cy="480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CLASS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118" y="1430050"/>
            <a:ext cx="3600400" cy="9541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Server</a:t>
            </a:r>
          </a:p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  -  DB Connection</a:t>
            </a:r>
          </a:p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  - Properties</a:t>
            </a:r>
          </a:p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  - </a:t>
            </a:r>
            <a:r>
              <a:rPr lang="en-US" altLang="ko-KR" sz="1400" i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Util</a:t>
            </a:r>
            <a:endParaRPr lang="ko-KR" altLang="en-US" sz="1400" i="1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7202" y="1475636"/>
            <a:ext cx="80056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CLASS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8728"/>
            <a:ext cx="3888432" cy="492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4118" y="1430050"/>
            <a:ext cx="360040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Client – 2</a:t>
            </a:r>
            <a:r>
              <a:rPr lang="ko-KR" altLang="en-US" sz="1400" i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인플레이</a:t>
            </a:r>
            <a:endParaRPr lang="ko-KR" altLang="en-US" sz="1400" i="1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7202" y="1475636"/>
            <a:ext cx="80056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19708"/>
            <a:ext cx="511596" cy="511596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3282" y="244673"/>
            <a:ext cx="6480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24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876" y="444519"/>
            <a:ext cx="2016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atin typeface="THE정고딕140" pitchFamily="18" charset="-127"/>
                <a:ea typeface="THE정고딕140" pitchFamily="18" charset="-127"/>
              </a:rPr>
              <a:t>CLASS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-4746"/>
            <a:ext cx="6077871" cy="514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4118" y="1430050"/>
            <a:ext cx="360040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Client – Single&amp;</a:t>
            </a:r>
            <a:r>
              <a:rPr lang="ko-KR" altLang="en-US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대기실</a:t>
            </a:r>
            <a:endParaRPr lang="ko-KR" altLang="en-US" sz="1400" i="1" spc="-150" dirty="0">
              <a:solidFill>
                <a:schemeClr val="tx1">
                  <a:lumMod val="75000"/>
                  <a:lumOff val="2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7202" y="1475636"/>
            <a:ext cx="80056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281</Words>
  <Application>Microsoft Office PowerPoint</Application>
  <PresentationFormat>화면 슬라이드 쇼(16:9)</PresentationFormat>
  <Paragraphs>110</Paragraphs>
  <Slides>11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70</cp:revision>
  <dcterms:created xsi:type="dcterms:W3CDTF">2006-10-05T04:04:58Z</dcterms:created>
  <dcterms:modified xsi:type="dcterms:W3CDTF">2016-12-19T06:14:18Z</dcterms:modified>
</cp:coreProperties>
</file>