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5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8627-3AF4-48A6-8A4E-75D7FB6DCE88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66882" cy="232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7776"/>
            <a:ext cx="3166882" cy="2325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687" y="3778443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ISS(interior straight skeleton)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687" y="6420197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ESS(</a:t>
            </a:r>
            <a:r>
              <a:rPr lang="en-US" altLang="ko-KR" dirty="0" err="1" smtClean="0">
                <a:solidFill>
                  <a:schemeClr val="accent5"/>
                </a:solidFill>
              </a:rPr>
              <a:t>enterior</a:t>
            </a:r>
            <a:r>
              <a:rPr lang="en-US" altLang="ko-KR" dirty="0" smtClean="0">
                <a:solidFill>
                  <a:schemeClr val="accent5"/>
                </a:solidFill>
              </a:rPr>
              <a:t> straight skeleton)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8855" y="2088234"/>
            <a:ext cx="327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“skeleton face” – different from the paper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68" y="0"/>
            <a:ext cx="6647632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94" y="581025"/>
            <a:ext cx="3848100" cy="22193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4716566">
            <a:off x="7022818" y="3490112"/>
            <a:ext cx="2106140" cy="576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2831" y="5575677"/>
            <a:ext cx="397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Face id : original + # of </a:t>
            </a:r>
            <a:r>
              <a:rPr lang="en-US" altLang="ko-KR" b="1" dirty="0" err="1" smtClean="0"/>
              <a:t>iss</a:t>
            </a:r>
            <a:r>
              <a:rPr lang="en-US" altLang="ko-KR" b="1" dirty="0" smtClean="0"/>
              <a:t> faces</a:t>
            </a:r>
            <a:endParaRPr lang="ko-KR" altLang="en-US" b="1" dirty="0"/>
          </a:p>
        </p:txBody>
      </p:sp>
      <p:sp>
        <p:nvSpPr>
          <p:cNvPr id="17" name="Oval 16"/>
          <p:cNvSpPr/>
          <p:nvPr/>
        </p:nvSpPr>
        <p:spPr>
          <a:xfrm>
            <a:off x="10098473" y="4558738"/>
            <a:ext cx="905804" cy="86140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527195" y="2025603"/>
            <a:ext cx="1861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HalfEdge_aroud_vertex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+(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-&gt;face)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flow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779" y="2128995"/>
            <a:ext cx="1571861" cy="8539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Vertex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1461" y="2117660"/>
            <a:ext cx="1544152" cy="8766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47640" y="2555967"/>
            <a:ext cx="186382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98896" y="2117660"/>
            <a:ext cx="1723002" cy="8766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Corresponding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Cut edges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6955613" y="2555968"/>
            <a:ext cx="18432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92175" y="548035"/>
            <a:ext cx="1723002" cy="9597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Primitives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10662" y="1027906"/>
            <a:ext cx="18942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39454" y="4918580"/>
            <a:ext cx="1609646" cy="8766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Edges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55574" y="4918580"/>
            <a:ext cx="1609646" cy="876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Reflection</a:t>
            </a:r>
          </a:p>
        </p:txBody>
      </p:sp>
      <p:cxnSp>
        <p:nvCxnSpPr>
          <p:cNvPr id="45" name="Curved Connector 44"/>
          <p:cNvCxnSpPr>
            <a:stCxn id="11" idx="3"/>
            <a:endCxn id="43" idx="3"/>
          </p:cNvCxnSpPr>
          <p:nvPr/>
        </p:nvCxnSpPr>
        <p:spPr>
          <a:xfrm flipH="1">
            <a:off x="10465220" y="2555968"/>
            <a:ext cx="56678" cy="2800920"/>
          </a:xfrm>
          <a:prstGeom prst="curvedConnector3">
            <a:avLst>
              <a:gd name="adj1" fmla="val -4033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1"/>
            <a:endCxn id="63" idx="3"/>
          </p:cNvCxnSpPr>
          <p:nvPr/>
        </p:nvCxnSpPr>
        <p:spPr>
          <a:xfrm flipH="1">
            <a:off x="7136352" y="5356888"/>
            <a:ext cx="171922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0"/>
            <a:endCxn id="5" idx="1"/>
          </p:cNvCxnSpPr>
          <p:nvPr/>
        </p:nvCxnSpPr>
        <p:spPr>
          <a:xfrm rot="5400000" flipH="1" flipV="1">
            <a:off x="2946563" y="2453682"/>
            <a:ext cx="2362612" cy="256718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14049" y="1062394"/>
            <a:ext cx="24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Functions / Members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63729" y="2646487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+ ( !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is_bisector</a:t>
            </a:r>
            <a:r>
              <a:rPr lang="en-US" altLang="ko-KR" sz="1200" dirty="0" smtClean="0">
                <a:solidFill>
                  <a:srgbClr val="FF0000"/>
                </a:solidFill>
              </a:rPr>
              <a:t>() 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98896" y="5795195"/>
            <a:ext cx="1749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stitchedGraph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fid_ess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fid_iss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compare face id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compute perpendicular ray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2200" y="4918581"/>
            <a:ext cx="1544152" cy="8766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63" idx="1"/>
            <a:endCxn id="35" idx="3"/>
          </p:cNvCxnSpPr>
          <p:nvPr/>
        </p:nvCxnSpPr>
        <p:spPr>
          <a:xfrm flipH="1" flipV="1">
            <a:off x="3649100" y="5356888"/>
            <a:ext cx="19431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72978" y="5421174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test ray hit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3393937" y="1733421"/>
            <a:ext cx="2134993" cy="2282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5" r="39194" b="42647"/>
          <a:stretch/>
        </p:blipFill>
        <p:spPr>
          <a:xfrm>
            <a:off x="395178" y="1768660"/>
            <a:ext cx="2316124" cy="1409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6106" y="1348852"/>
            <a:ext cx="1861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HalfEdge_aroud_vertex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+(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-&gt;face)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0709" y="2062716"/>
            <a:ext cx="918035" cy="5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7"/>
          <a:stretch/>
        </p:blipFill>
        <p:spPr>
          <a:xfrm>
            <a:off x="6096000" y="1733421"/>
            <a:ext cx="1910824" cy="2133489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5400000" flipH="1" flipV="1">
            <a:off x="4616639" y="2020144"/>
            <a:ext cx="1614082" cy="157577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66931"/>
              </p:ext>
            </p:extLst>
          </p:nvPr>
        </p:nvGraphicFramePr>
        <p:xfrm>
          <a:off x="9770731" y="4214149"/>
          <a:ext cx="2072167" cy="1645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72167"/>
              </a:tblGrid>
              <a:tr h="301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Stitched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Graph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Cut edge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Fid_iss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Fid_ess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8573896" y="1756550"/>
            <a:ext cx="2134993" cy="2282346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8006824" y="2000988"/>
            <a:ext cx="796934" cy="3275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9538620" y="3001369"/>
            <a:ext cx="2755586" cy="874773"/>
          </a:xfrm>
          <a:prstGeom prst="curvedConnector3">
            <a:avLst>
              <a:gd name="adj1" fmla="val -28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8697433" y="3722624"/>
            <a:ext cx="1781593" cy="1327841"/>
          </a:xfrm>
          <a:prstGeom prst="curvedConnector3">
            <a:avLst>
              <a:gd name="adj1" fmla="val -1982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7"/>
          <a:stretch/>
        </p:blipFill>
        <p:spPr>
          <a:xfrm>
            <a:off x="6096000" y="5050465"/>
            <a:ext cx="1910824" cy="2133489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 rot="10800000">
            <a:off x="6751674" y="5305647"/>
            <a:ext cx="3634760" cy="212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8945" y="1183328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+ ( !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is_bisector</a:t>
            </a:r>
            <a:r>
              <a:rPr lang="en-US" altLang="ko-KR" sz="1200" dirty="0" smtClean="0">
                <a:solidFill>
                  <a:srgbClr val="FF0000"/>
                </a:solidFill>
              </a:rPr>
              <a:t>() 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6824" y="5407636"/>
            <a:ext cx="1749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stitchedGraph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fid_ess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fid_iss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compare face id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compute perpendicular ray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3393936" y="4538598"/>
            <a:ext cx="2134993" cy="2282346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 rot="10800000">
            <a:off x="5199321" y="4798625"/>
            <a:ext cx="961294" cy="79289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24956" y="5625132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test ray hit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2989860" y="3083402"/>
            <a:ext cx="4304118" cy="21392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Data structure</vt:lpstr>
      <vt:lpstr>Access flow</vt:lpstr>
      <vt:lpstr>Data Structure</vt:lpstr>
    </vt:vector>
  </TitlesOfParts>
  <Company>Ewha Womans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account</dc:creator>
  <cp:lastModifiedBy>Microsoft account</cp:lastModifiedBy>
  <cp:revision>6</cp:revision>
  <dcterms:created xsi:type="dcterms:W3CDTF">2015-12-07T16:18:27Z</dcterms:created>
  <dcterms:modified xsi:type="dcterms:W3CDTF">2015-12-12T11:10:05Z</dcterms:modified>
</cp:coreProperties>
</file>