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0" r:id="rId1"/>
    <p:sldMasterId id="2147483752" r:id="rId2"/>
  </p:sldMasterIdLst>
  <p:notesMasterIdLst>
    <p:notesMasterId r:id="rId3"/>
  </p:notesMasterIdLst>
  <p:handoutMasterIdLst>
    <p:handoutMasterId r:id="rId4"/>
  </p:handoutMasterIdLst>
  <p:sldIdLst>
    <p:sldId id="1279" r:id="rId5"/>
    <p:sldId id="1281" r:id="rId6"/>
    <p:sldId id="1282" r:id="rId7"/>
    <p:sldId id="1285" r:id="rId8"/>
    <p:sldId id="1289" r:id="rId9"/>
    <p:sldId id="1290" r:id="rId10"/>
    <p:sldId id="1304" r:id="rId11"/>
    <p:sldId id="1291" r:id="rId12"/>
    <p:sldId id="1306" r:id="rId13"/>
    <p:sldId id="1292" r:id="rId14"/>
    <p:sldId id="1294" r:id="rId15"/>
    <p:sldId id="1312" r:id="rId16"/>
    <p:sldId id="1299" r:id="rId17"/>
    <p:sldId id="1313" r:id="rId18"/>
    <p:sldId id="1314" r:id="rId19"/>
    <p:sldId id="1295" r:id="rId20"/>
    <p:sldId id="1309" r:id="rId21"/>
    <p:sldId id="1308" r:id="rId22"/>
    <p:sldId id="1301" r:id="rId23"/>
    <p:sldId id="1311" r:id="rId24"/>
    <p:sldId id="1302" r:id="rId25"/>
    <p:sldId id="1317" r:id="rId26"/>
    <p:sldId id="1318" r:id="rId27"/>
    <p:sldId id="1319" r:id="rId28"/>
    <p:sldId id="1303" r:id="rId29"/>
    <p:sldId id="1315" r:id="rId30"/>
    <p:sldId id="1316" r:id="rId31"/>
    <p:sldId id="1320" r:id="rId32"/>
  </p:sldIdLst>
  <p:sldSz cx="9906000" cy="6858000"/>
  <p:notesSz cx="6797675" cy="992695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800" b="0" i="0" u="none" strike="noStrike" kern="1" cap="none" spc="0" baseline="0">
        <a:solidFill>
          <a:schemeClr val="tx1"/>
        </a:solidFill>
        <a:effectLst/>
        <a:latin typeface="Calibri"/>
        <a:ea typeface="Calibri"/>
        <a:cs typeface="Calibri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2990"/>
  </p:normalViewPr>
  <p:slideViewPr>
    <p:cSldViewPr snapToGrid="0">
      <p:cViewPr>
        <p:scale>
          <a:sx n="150" d="100"/>
          <a:sy n="150" d="100"/>
        </p:scale>
        <p:origin x="1619" y="211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>
        <p:scale>
          <a:sx n="99" d="100"/>
          <a:sy n="99" d="100"/>
        </p:scale>
        <p:origin x="1619" y="211"/>
      </p:cViewPr>
    </p:cSldViewPr>
  </p:notesViewPr>
  <p:gridSpacing cx="71755" cy="7175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825000166893005371"/>
          <c:y val="0.21774999797344207764"/>
          <c:w val="0.87475001811981201172"/>
          <c:h val="0.66474997997283935547"/>
        </c:manualLayout>
      </c:layout>
      <c:barChart>
        <c:barDir val="bar"/>
        <c:grouping val="clustered"/>
        <c:varyColors val="0"/>
        <c:ser>
          <c:idx val="0"/>
          <c:order val="0"/>
          <c:tx>
            <c:v>계열 1</c:v>
          </c:tx>
          <c:spPr>
            <a:solidFill>
              <a:srgbClr val="92d050"/>
            </a:solidFill>
            <a:ln w="9525">
              <a:noFill/>
            </a:ln>
          </c:spPr>
          <c:invertIfNegative val="0"/>
          <c:dLbls>
            <c:delete val="0"/>
            <c:numFmt formatCode="General" sourceLinked="1"/>
            <c:spPr>
              <a:noFill/>
              <a:ln w="9525"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예약</c:v>
              </c:pt>
              <c:pt idx="1">
                <c:v>매출</c:v>
              </c:pt>
              <c:pt idx="2">
                <c:v>계정</c:v>
              </c:pt>
              <c:pt idx="3">
                <c:v/>
              </c:pt>
            </c:strLit>
          </c:cat>
          <c:val>
            <c:numLit>
              <c:formatCode>General</c:formatCode>
              <c:ptCount val="4"/>
              <c:pt idx="0">
                <c:v>143</c:v>
              </c:pt>
              <c:pt idx="1">
                <c:v>153</c:v>
              </c:pt>
              <c:pt idx="2">
                <c:v>170</c:v>
              </c:pt>
              <c:pt idx="3">
                <c:v>170</c:v>
              </c:pt>
            </c:numLit>
          </c:val>
        </c:ser>
        <c:ser>
          <c:idx val="1"/>
          <c:order val="1"/>
          <c:tx>
            <c:v>계열 2</c:v>
          </c:tx>
          <c:spPr>
            <a:solidFill>
              <a:srgbClr val="fbc25b"/>
            </a:solidFill>
            <a:ln w="9525">
              <a:noFill/>
            </a:ln>
          </c:spPr>
          <c:invertIfNegative val="0"/>
          <c:cat>
            <c:strLit>
              <c:ptCount val="4"/>
              <c:pt idx="0">
                <c:v>예약</c:v>
              </c:pt>
              <c:pt idx="1">
                <c:v>매출</c:v>
              </c:pt>
              <c:pt idx="2">
                <c:v>계정</c:v>
              </c:pt>
              <c:pt idx="3">
                <c:v/>
              </c:pt>
            </c:strLit>
          </c:cat>
          <c:val>
            <c:numLit>
              <c:formatCode>General</c:formatCode>
              <c:ptCount val="4"/>
              <c:pt idx="0">
                <c:v>24</c:v>
              </c:pt>
              <c:pt idx="1">
                <c:v>133</c:v>
              </c:pt>
              <c:pt idx="2">
                <c:v>40</c:v>
              </c:pt>
              <c:pt idx="3">
                <c:v>40</c:v>
              </c:pt>
            </c:numLit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82"/>
        <c:overlap val="0"/>
        <c:axId val="10"/>
        <c:axId val="11"/>
      </c:barChart>
      <c:catAx>
        <c:axId val="10"/>
        <c:scaling>
          <c:orientation val="minMax"/>
        </c:scaling>
        <c:axPos val="b"/>
        <c:crossAx val="11"/>
        <c:delete val="0"/>
        <c:numFmt formatCode="General" sourceLinked="1"/>
        <c:majorTickMark val="none"/>
        <c:minorTickMark val="none"/>
        <c:tickLblPos val="nextTo"/>
        <c:spPr>
          <a:ln w="9525">
            <a:solidFill>
              <a:srgbClr val="d8d8d8"/>
            </a:solidFill>
          </a:ln>
        </c:spPr>
        <c:txPr>
          <a:bodyPr rot="0" vert="horz" wrap="none" lIns="0" tIns="0" rIns="0" bIns="0" anchor="ctr" anchorCtr="1"/>
          <a:p>
            <a:pPr algn="l">
              <a:defRPr sz="1050" b="0" i="0" u="none">
                <a:solidFill>
                  <a:srgbClr val="595959"/>
                </a:solidFill>
                <a:latin typeface="Arial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1"/>
        <c:scaling>
          <c:orientation val="minMax"/>
        </c:scaling>
        <c:axPos val="l"/>
        <c:crossAx val="10"/>
        <c:delete val="1"/>
        <c:numFmt formatCode="General" sourceLinked="1"/>
        <c:majorTickMark val="none"/>
        <c:minorTickMark val="none"/>
        <c:tickLblPos val="none"/>
        <c:spPr>
          <a:ln w="9525">
            <a:noFill/>
          </a:ln>
        </c:spPr>
        <c:crosses val="autoZero"/>
        <c:crossBetween val="between"/>
      </c:valAx>
      <c:spPr>
        <a:noFill/>
        <a:ln w="9525">
          <a:noFill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solidFill>
            <a:srgbClr val="000000"/>
          </a:solidFill>
          <a:latin typeface="Arial"/>
        </a:defRPr>
      </a:pPr>
      <a:endParaRPr/>
    </a:p>
  </c:txPr>
  <c:spPr>
    <a:noFill/>
    <a:ln w="9525">
      <a:noFill/>
    </a:ln>
  </c:spPr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860" b="0" i="0" u="none">
                <a:solidFill>
                  <a:srgbClr val="595959"/>
                </a:solidFill>
                <a:latin typeface="Arial"/>
              </a:defRPr>
            </a:pPr>
            <a:r>
              <a:rPr sz="1860" b="0" i="0" u="none">
                <a:solidFill>
                  <a:srgbClr val="595959"/>
                </a:solidFill>
                <a:latin typeface="Arial"/>
              </a:rPr>
              <a:t>회원 통계 / 가입자 통계</a:t>
            </a:r>
            <a:endParaRPr/>
          </a:p>
        </c:rich>
      </c:tx>
      <c:layout/>
      <c:overlay val="0"/>
      <c:spPr>
        <a:noFill/>
        <a:ln w="9525">
          <a:noFill/>
        </a:ln>
      </c:spPr>
    </c:title>
    <c:autoTitleDeleted val="0"/>
    <c:plotArea>
      <c:layout/>
      <c:doughnutChart>
        <c:varyColors val="1"/>
        <c:ser>
          <c:idx val="0"/>
          <c:order val="0"/>
          <c:tx>
            <c:v>판매</c:v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ffc000"/>
              </a:solidFill>
              <a:ln w="19050">
                <a:solidFill>
                  <a:srgbClr val="ffffff"/>
                </a:solidFill>
              </a:ln>
            </c:spPr>
          </c:dPt>
          <c:cat>
            <c:strLit>
              <c:ptCount val="2"/>
              <c:pt idx="0">
                <c:v>활성계정</c:v>
              </c:pt>
              <c:pt idx="1">
                <c:v>탈퇴계정</c:v>
              </c:pt>
            </c:strLit>
          </c:cat>
          <c:val>
            <c:numLit>
              <c:formatCode>General</c:formatCode>
              <c:ptCount val="2"/>
              <c:pt idx="0">
                <c:v>170</c:v>
              </c:pt>
              <c:pt idx="1">
                <c:v>40</c:v>
              </c:pt>
            </c:numLit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9525">
          <a:noFill/>
        </a:ln>
      </c:spPr>
    </c:plotArea>
    <c:legend>
      <c:legendPos val="b"/>
      <c:layout/>
      <c:overlay val="0"/>
      <c:spPr>
        <a:noFill/>
        <a:ln w="9525">
          <a:noFill/>
        </a:ln>
      </c:spPr>
      <c:txPr>
        <a:bodyPr rot="0" vert="horz" wrap="none" lIns="0" tIns="0" rIns="0" bIns="0" anchor="ctr" anchorCtr="1"/>
        <a:p>
          <a:pPr algn="l">
            <a:defRPr sz="1195" b="0" i="0" u="none">
              <a:solidFill>
                <a:srgbClr val="595959"/>
              </a:solidFill>
              <a:latin typeface="Arial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solidFill>
            <a:srgbClr val="000000"/>
          </a:solidFill>
          <a:latin typeface="Arial"/>
        </a:defRPr>
      </a:pPr>
      <a:endParaRPr/>
    </a:p>
  </c:txPr>
  <c:spPr>
    <a:noFill/>
    <a:ln w="9525">
      <a:solidFill>
        <a:srgbClr val="89a4a7"/>
      </a:solidFill>
    </a:ln>
  </c:spPr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860" b="0" i="0" u="none">
                <a:solidFill>
                  <a:srgbClr val="595959"/>
                </a:solidFill>
                <a:latin typeface="Arial"/>
              </a:defRPr>
            </a:pPr>
            <a:r>
              <a:rPr sz="1860" b="0" i="0" u="none">
                <a:solidFill>
                  <a:srgbClr val="595959"/>
                </a:solidFill>
                <a:latin typeface="Arial"/>
              </a:rPr>
              <a:t>회원 통계 / 가입자 통계</a:t>
            </a:r>
            <a:endParaRPr/>
          </a:p>
        </c:rich>
      </c:tx>
      <c:layout/>
      <c:overlay val="0"/>
      <c:spPr>
        <a:noFill/>
        <a:ln w="9525">
          <a:noFill/>
        </a:ln>
      </c:spPr>
    </c:title>
    <c:autoTitleDeleted val="0"/>
    <c:plotArea>
      <c:layout/>
      <c:doughnutChart>
        <c:varyColors val="1"/>
        <c:ser>
          <c:idx val="0"/>
          <c:order val="0"/>
          <c:tx>
            <c:v>판매</c:v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ffc000"/>
              </a:solidFill>
              <a:ln w="19050">
                <a:solidFill>
                  <a:srgbClr val="ffffff"/>
                </a:solidFill>
              </a:ln>
            </c:spPr>
          </c:dPt>
          <c:cat>
            <c:strLit>
              <c:ptCount val="2"/>
              <c:pt idx="0">
                <c:v>활성계정</c:v>
              </c:pt>
              <c:pt idx="1">
                <c:v>탈퇴계정</c:v>
              </c:pt>
            </c:strLit>
          </c:cat>
          <c:val>
            <c:numLit>
              <c:formatCode>General</c:formatCode>
              <c:ptCount val="2"/>
              <c:pt idx="0">
                <c:v>170</c:v>
              </c:pt>
              <c:pt idx="1">
                <c:v>40</c:v>
              </c:pt>
            </c:numLit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9525">
          <a:noFill/>
        </a:ln>
      </c:spPr>
    </c:plotArea>
    <c:legend>
      <c:legendPos val="b"/>
      <c:layout/>
      <c:overlay val="0"/>
      <c:spPr>
        <a:noFill/>
        <a:ln w="9525">
          <a:noFill/>
        </a:ln>
      </c:spPr>
      <c:txPr>
        <a:bodyPr rot="0" vert="horz" wrap="none" lIns="0" tIns="0" rIns="0" bIns="0" anchor="ctr" anchorCtr="1"/>
        <a:p>
          <a:pPr algn="l">
            <a:defRPr sz="1195" b="0" i="0" u="none">
              <a:solidFill>
                <a:srgbClr val="595959"/>
              </a:solidFill>
              <a:latin typeface="Arial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solidFill>
            <a:srgbClr val="000000"/>
          </a:solidFill>
          <a:latin typeface="Arial"/>
        </a:defRPr>
      </a:pPr>
      <a:endParaRPr/>
    </a:p>
  </c:txPr>
  <c:spPr>
    <a:noFill/>
    <a:ln w="9525">
      <a:solidFill>
        <a:srgbClr val="89a4a7"/>
      </a:solidFill>
    </a:ln>
  </c:spPr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595959"/>
                </a:solidFill>
                <a:latin typeface="Arial"/>
              </a:defRPr>
            </a:pPr>
            <a:r>
              <a:rPr sz="1400" b="0" i="0" u="none">
                <a:solidFill>
                  <a:srgbClr val="595959"/>
                </a:solidFill>
                <a:latin typeface="Arial"/>
              </a:rPr>
              <a:t>전체 매출 통계 / 월별 매출 통계/ 난이도별 매출 통계</a:t>
            </a:r>
            <a:endParaRPr/>
          </a:p>
        </c:rich>
      </c:tx>
      <c:layout/>
      <c:overlay val="0"/>
      <c:spPr>
        <a:noFill/>
        <a:ln w="9525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1분기</c:v>
          </c:tx>
          <c:spPr>
            <a:solidFill>
              <a:srgbClr val="bbe0e3"/>
            </a:solidFill>
            <a:ln w="19050">
              <a:solidFill>
                <a:srgbClr val="ffffff"/>
              </a:solidFill>
            </a:ln>
          </c:spPr>
          <c:dPt>
            <c:idx val="0"/>
            <c:invertIfNegative val="0"/>
            <c:bubble3D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ffffcc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rgbClr val="ffffff"/>
                </a:solidFill>
              </a:ln>
            </c:spPr>
          </c:dPt>
          <c:invertIfNegative val="0"/>
          <c:dLbls>
            <c:delete val="0"/>
            <c:numFmt formatCode="General" sourceLinked="1"/>
            <c:spPr>
              <a:noFill/>
              <a:ln w="9525"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3424</c:v>
              </c:pt>
              <c:pt idx="1">
                <c:v>652</c:v>
              </c:pt>
              <c:pt idx="2">
                <c:v>1424</c:v>
              </c:pt>
            </c:numLit>
          </c:val>
        </c:ser>
        <c:ser>
          <c:idx val="1"/>
          <c:order val="1"/>
          <c:tx>
            <c:v>2분기</c:v>
          </c:tx>
          <c:spPr>
            <a:solidFill>
              <a:srgbClr val="0099ff"/>
            </a:solidFill>
            <a:ln w="19050">
              <a:solidFill>
                <a:srgbClr val="ffffff"/>
              </a:solidFill>
            </a:ln>
          </c:spPr>
          <c:dPt>
            <c:idx val="2"/>
            <c:invertIfNegative val="0"/>
            <c:bubble3D val="0"/>
            <c:spPr>
              <a:solidFill>
                <a:srgbClr val="6666ff"/>
              </a:solidFill>
              <a:ln w="19050">
                <a:solidFill>
                  <a:srgbClr val="ffffff"/>
                </a:solidFill>
              </a:ln>
            </c:spPr>
          </c:dPt>
          <c:invertIfNegative val="0"/>
          <c:dLbls>
            <c:delete val="0"/>
            <c:numFmt formatCode="General" sourceLinked="1"/>
            <c:spPr>
              <a:noFill/>
              <a:ln w="9525"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6.286354768418177E+267</c:v>
              </c:pt>
              <c:pt idx="1">
                <c:v>1124</c:v>
              </c:pt>
              <c:pt idx="2">
                <c:v>500</c:v>
              </c:pt>
            </c:numLit>
          </c:val>
        </c:ser>
        <c:ser>
          <c:idx val="2"/>
          <c:order val="2"/>
          <c:tx>
            <c:v>3분기</c:v>
          </c:tx>
          <c:spPr>
            <a:solidFill>
              <a:srgbClr val="ffffff"/>
            </a:solidFill>
            <a:ln w="19050">
              <a:solidFill>
                <a:srgbClr val="ffffff"/>
              </a:solidFill>
            </a:ln>
          </c:spPr>
          <c:dPt>
            <c:idx val="1"/>
            <c:invertIfNegative val="0"/>
            <c:bubble3D val="0"/>
            <c:spPr>
              <a:solidFill>
                <a:srgbClr val="fbc25b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rgbClr val="9ed3d8"/>
              </a:solidFill>
              <a:ln w="19050">
                <a:solidFill>
                  <a:srgbClr val="ffffff"/>
                </a:solidFill>
              </a:ln>
            </c:spPr>
          </c:dPt>
          <c:invertIfNegative val="0"/>
          <c:dLbls>
            <c:delete val="0"/>
            <c:numFmt formatCode="General" sourceLinked="1"/>
            <c:spPr>
              <a:noFill/>
              <a:ln w="9525"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6.286354768418177E+267</c:v>
              </c:pt>
              <c:pt idx="1">
                <c:v>648</c:v>
              </c:pt>
              <c:pt idx="2">
                <c:v>1500</c:v>
              </c:pt>
            </c:numLit>
          </c:val>
        </c:ser>
        <c:ser>
          <c:idx val="3"/>
          <c:order val="3"/>
          <c:tx>
            <c:v>4분기</c:v>
          </c:tx>
          <c:spPr>
            <a:solidFill>
              <a:srgbClr val="000000"/>
            </a:solidFill>
            <a:ln w="19050">
              <a:solidFill>
                <a:srgbClr val="ffffff"/>
              </a:solidFill>
            </a:ln>
          </c:spPr>
          <c:dPt>
            <c:idx val="1"/>
            <c:invertIfNegative val="0"/>
            <c:bubble3D val="0"/>
            <c:spPr>
              <a:solidFill>
                <a:srgbClr val="89a4a7"/>
              </a:solidFill>
              <a:ln w="19050">
                <a:solidFill>
                  <a:srgbClr val="ffffff"/>
                </a:solidFill>
              </a:ln>
            </c:spPr>
          </c:dPt>
          <c:invertIfNegative val="0"/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6.286354768418177E+267</c:v>
              </c:pt>
              <c:pt idx="1">
                <c:v>1000</c:v>
              </c:pt>
              <c:pt idx="2">
                <c:v>0</c:v>
              </c:pt>
            </c:numLit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10"/>
        <c:axId val="11"/>
      </c:barChart>
      <c:catAx>
        <c:axId val="10"/>
        <c:scaling>
          <c:orientation val="minMax"/>
        </c:scaling>
        <c:axPos val="b"/>
        <c:crossAx val="11"/>
        <c:delete val="0"/>
        <c:majorGridlines>
          <c:spPr>
            <a:ln w="9525">
              <a:solidFill>
                <a:srgbClr val="d8d8d8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>
            <a:solidFill>
              <a:srgbClr val="d8d8d8"/>
            </a:solidFill>
          </a:ln>
        </c:spPr>
        <c:txPr>
          <a:bodyPr rot="0" vert="horz" wrap="none" lIns="0" tIns="0" rIns="0" bIns="0" anchor="ctr" anchorCtr="1"/>
          <a:p>
            <a:pPr algn="l">
              <a:defRPr sz="1195" b="0" i="0" u="none">
                <a:solidFill>
                  <a:srgbClr val="595959"/>
                </a:solidFill>
                <a:latin typeface="Arial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1"/>
        <c:scaling>
          <c:orientation val="minMax"/>
        </c:scaling>
        <c:axPos val="l"/>
        <c:crossAx val="10"/>
        <c:delete val="1"/>
        <c:numFmt formatCode="General" sourceLinked="1"/>
        <c:majorTickMark val="out"/>
        <c:minorTickMark val="none"/>
        <c:tickLblPos val="none"/>
        <c:spPr>
          <a:ln w="9525">
            <a:noFill/>
          </a:ln>
        </c:spPr>
        <c:crosses val="autoZero"/>
        <c:crossBetween val="between"/>
      </c:valAx>
      <c:spPr>
        <a:noFill/>
        <a:ln w="9525">
          <a:noFill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solidFill>
            <a:srgbClr val="000000"/>
          </a:solidFill>
          <a:latin typeface="Arial"/>
        </a:defRPr>
      </a:pPr>
      <a:endParaRPr/>
    </a:p>
  </c:txPr>
  <c:spPr>
    <a:noFill/>
    <a:ln w="9525">
      <a:solidFill>
        <a:srgbClr val="89a4a7"/>
      </a:solidFill>
    </a:ln>
  </c:spPr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400" b="0" i="0" u="none">
                <a:solidFill>
                  <a:srgbClr val="595959"/>
                </a:solidFill>
                <a:latin typeface="Arial"/>
              </a:defRPr>
            </a:pPr>
            <a:r>
              <a:rPr sz="1400" b="0" i="0" u="none">
                <a:solidFill>
                  <a:srgbClr val="595959"/>
                </a:solidFill>
                <a:latin typeface="Arial"/>
              </a:rPr>
              <a:t>예약 종류별 통계</a:t>
            </a:r>
            <a:endParaRPr/>
          </a:p>
        </c:rich>
      </c:tx>
      <c:layout>
        <c:manualLayout>
          <c:xMode val="edge"/>
          <c:yMode val="edge"/>
          <c:x val="0.59675002098083496094"/>
          <c:y val="0.04100000113248825073"/>
          <c:w val="0.28900000452995300293"/>
          <c:h val="0.09449999779462814331"/>
        </c:manualLayout>
      </c:layout>
      <c:overlay val="0"/>
      <c:spPr>
        <a:noFill/>
        <a:ln w="9525"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v>개수</c:v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bubble3D val="0"/>
            <c:explosion val="0"/>
            <c:spPr>
              <a:solidFill>
                <a:srgbClr val="00b0f0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bubble3D val="0"/>
            <c:explosion val="0"/>
            <c:spPr>
              <a:solidFill>
                <a:srgbClr val="ff0000"/>
              </a:solidFill>
              <a:ln w="19050">
                <a:solidFill>
                  <a:srgbClr val="ffffff"/>
                </a:solidFill>
              </a:ln>
            </c:spPr>
          </c:dPt>
          <c:dLbls>
            <c:delete val="0"/>
            <c:numFmt formatCode="General" sourceLinked="1"/>
            <c:spPr>
              <a:solidFill>
                <a:srgbClr val="ffffff"/>
              </a:solidFill>
              <a:ln w="9525">
                <a:solidFill>
                  <a:srgbClr val="bfbfbf"/>
                </a:solidFill>
              </a:ln>
            </c:spPr>
            <c:txPr>
              <a:bodyPr rot="0" vert="horz" wrap="none" lIns="0" tIns="0" rIns="0" bIns="0" anchor="ctr" anchorCtr="1"/>
              <a:p>
                <a:pPr algn="l">
                  <a:defRPr sz="1195" b="0" i="0" u="none">
                    <a:solidFill>
                      <a:srgbClr val="595959"/>
                    </a:solidFill>
                    <a:latin typeface="Arial"/>
                  </a:defRPr>
                </a:pPr>
                <a:endParaRPr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Lit>
              <c:ptCount val="3"/>
              <c:pt idx="0">
                <c:v>전체 예약</c:v>
              </c:pt>
              <c:pt idx="1">
                <c:v>예약 확정</c:v>
              </c:pt>
              <c:pt idx="2">
                <c:v>예약 취소</c:v>
              </c:pt>
            </c:strLit>
          </c:cat>
          <c:val>
            <c:numLit>
              <c:formatCode>General</c:formatCode>
              <c:ptCount val="3"/>
              <c:pt idx="0">
                <c:v>170</c:v>
              </c:pt>
              <c:pt idx="1">
                <c:v>153</c:v>
              </c:pt>
              <c:pt idx="2">
                <c:v>17</c:v>
              </c:pt>
            </c:numLit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>
          <a:noFill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solidFill>
            <a:srgbClr val="000000"/>
          </a:solidFill>
          <a:latin typeface="Arial"/>
        </a:defRPr>
      </a:pPr>
      <a:endParaRPr/>
    </a:p>
  </c:txPr>
  <c:spPr>
    <a:noFill/>
    <a:ln w="9525">
      <a:solidFill>
        <a:srgbClr val="89a4a7"/>
      </a:solidFill>
    </a:ln>
  </c:spPr>
  <c:extLst>
    <c:ext uri="CC8EB2C9-7E31-499d-B8F2-F6CE61031016">
      <ho:hncChartStyle xmlns:ho="http://schemas.haansoft.com/office/8.0" layoutIndex="-1" colorIndex="-1" styleIndex="-1"/>
    </c:ext>
  </c:extLst>
</c:chartSpac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3" name="날짜 개체 틀 2"/>
          <p:cNvSpPr>
            <a:spLocks noGrp="1" noChangeArrowheads="1"/>
          </p:cNvSpPr>
          <p:nvPr>
            <p:ph type="dt" sz="quarter" idx="1"/>
          </p:nvPr>
        </p:nvSpPr>
        <p:spPr>
          <a:xfrm>
            <a:off x="3850005" y="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68B2-FC54-929E-1A7F-0ACB2631EC5F}" type="datetime1">
              <a:t>2023-03-14</a:t>
            </a:fld>
          </a:p>
        </p:txBody>
      </p:sp>
      <p:sp>
        <p:nvSpPr>
          <p:cNvPr id="4" name="바닥글 개체 틀 3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5" name="슬라이드 번호 개체 틀 4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0005" y="942975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3A34-7A54-92CC-1A7F-8C997431ECD9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784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3" name="날짜 개체 틀 2"/>
          <p:cNvSpPr>
            <a:spLocks noGrp="1" noChangeArrowheads="1"/>
          </p:cNvSpPr>
          <p:nvPr>
            <p:ph type="dt" idx="1"/>
          </p:nvPr>
        </p:nvSpPr>
        <p:spPr>
          <a:xfrm>
            <a:off x="3850005" y="0"/>
            <a:ext cx="2946400" cy="49784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74C1-8F54-9282-1A7F-79D73A31EC2C}" type="datetime1">
              <a:t>2023-03-14</a:t>
            </a:fld>
          </a:p>
        </p:txBody>
      </p:sp>
      <p:sp>
        <p:nvSpPr>
          <p:cNvPr id="4" name="슬라이드 이미지 개체 틀 3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79805" y="1241425"/>
            <a:ext cx="4838700" cy="334962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</a:p>
        </p:txBody>
      </p:sp>
      <p:sp>
        <p:nvSpPr>
          <p:cNvPr id="5" name="슬라이드 노트 개체 틀 4"/>
          <p:cNvSpPr>
            <a:spLocks noGrp="1" noChangeArrowheads="1"/>
          </p:cNvSpPr>
          <p:nvPr>
            <p:ph type="body" idx="3"/>
          </p:nvPr>
        </p:nvSpPr>
        <p:spPr>
          <a:xfrm>
            <a:off x="680085" y="4777105"/>
            <a:ext cx="5437505" cy="3908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pPr lvl="0">
              <a:defRPr lang="ko-kr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115"/>
            <a:ext cx="2946400" cy="497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7" name="슬라이드 번호 개체 틀 6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0005" y="9429115"/>
            <a:ext cx="2946400" cy="497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6296-D854-9294-1A7F-2EC12C31EC7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ko-kr" sz="1200" b="0" i="0" u="none" strike="noStrike" kern="1" cap="none" spc="0" baseline="0">
        <a:solidFill>
          <a:schemeClr val="tx1"/>
        </a:solidFill>
        <a:effectLst/>
        <a:latin typeface="맑은 고딕"/>
        <a:ea typeface="맑은 고딕"/>
        <a:cs typeface="맑은 고딕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 noChangeArrowheads="1"/>
          </p:cNvSpPr>
          <p:nvPr>
            <p:ph type="dt" idx="1"/>
          </p:nvPr>
        </p:nvSpPr>
        <p:spPr/>
        <p:txBody>
          <a:bodyPr/>
          <a:p>
            <a:pPr>
              <a:defRPr lang="ko-kr"/>
            </a:pPr>
            <a:fld id="{B9C774C1-8F54-9282-1A7F-79D73A31EC2C}" type="datetime1">
              <a:t>2023-03-14</a:t>
            </a:fld>
          </a:p>
        </p:txBody>
      </p:sp>
      <p:sp>
        <p:nvSpPr>
          <p:cNvPr id="3" name="슬라이드 이미지 개체 틀 3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4" name="슬라이드 노트 개체 틀 4"/>
          <p:cNvSpPr>
            <a:spLocks noGrp="1" noChangeArrowheads="1"/>
          </p:cNvSpPr>
          <p:nvPr>
            <p:ph type="body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>
              <a:defRPr lang="ko-kr"/>
            </a:pPr>
            <a:fld id="{B9C76296-D854-9294-1A7F-2EC12C31EC7B}" type="slidenum">
              <a:t>25</a:t>
            </a:fld>
          </a:p>
        </p:txBody>
      </p:sp>
    </p:spTree>
    <p:extLst>
      <p:ext uri="{BB962C8B-B14F-4D97-AF65-F5344CB8AC3E}">
        <p14:creationId xmlns:p14="http://schemas.microsoft.com/office/powerpoint/2010/main" val="191923749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LQUAA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JLQUAB/f38A5+bmA8zMzADAwP8Af39/AAAAAAAAAAAAAAAAAAAAAAAAAAAAIQAAABgAAAAUAAAAbwIAAPweAAC2OgAA/B4AABAAAAAmAAAACAAAAP//////////"/>
              </a:ext>
            </a:extLst>
          </p:cNvSpPr>
          <p:nvPr/>
        </p:nvSpPr>
        <p:spPr>
          <a:xfrm>
            <a:off x="395605" y="5036820"/>
            <a:ext cx="9148445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상단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LQUAA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JLQUAB/f38A5+bmA8zMzADAwP8Af39/AAAAAAAAAAAAAAAAAAAAAAAAAAAAIQAAABgAAAAUAAAAngAAACsDAABLPAAAKwMAABAAAAAmAAAACAAAAP//////////"/>
              </a:ext>
            </a:extLst>
          </p:cNvSpPr>
          <p:nvPr/>
        </p:nvSpPr>
        <p:spPr>
          <a:xfrm>
            <a:off x="100330" y="514985"/>
            <a:ext cx="9700895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Text Box 5"/>
          <p:cNvSpPr>
            <a:extLst>
              <a:ext uri="smNativeData">
                <pr:smNativeData xmlns:pr="smNativeData" xmlns="smNativeData" val="SMDATA_15_zBgQZBMAAAAlAAAAZAAAAE0AAAAAhAAAAEIAAACEAAAAQ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YSh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DYAAI8AAABROwAAmAIAABAgAAAmAAAACAAAAP//////////"/>
              </a:ext>
            </a:extLst>
          </p:cNvSpPr>
          <p:nvPr/>
        </p:nvSpPr>
        <p:spPr>
          <a:xfrm>
            <a:off x="8915400" y="90805"/>
            <a:ext cx="727075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3820" tIns="41910" rIns="83820" bIns="41910" numCol="1" spcCol="215900" anchor="t"/>
          <a:lstStyle>
            <a:lvl1pPr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1pPr>
            <a:lvl2pPr marL="742950" indent="-28575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2pPr>
            <a:lvl3pPr marL="1143000" indent="-22860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3pPr>
            <a:lvl4pPr marL="1600200" indent="-22860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4pPr>
            <a:lvl5pPr marL="2057400" indent="-22860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5pPr>
            <a:lvl6pPr marL="25146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6pPr>
            <a:lvl7pPr marL="29718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7pPr>
            <a:lvl8pPr marL="34290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8pPr>
            <a:lvl9pPr marL="38862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9pPr>
          </a:lstStyle>
          <a:p>
            <a:pPr marL="0" algn="r" defTabSz="914400">
              <a:spcBef>
                <a:spcPts val="380"/>
              </a:spcBef>
              <a:tabLst/>
              <a:defRPr lang="ko-kr"/>
            </a:pPr>
            <a:fld id="{B9C72A75-3B54-92DC-1A7F-CD896431EC98}" type="slidenum">
              <a:rPr lang="en-us" sz="1600" cap="none">
                <a:solidFill>
                  <a:srgbClr val="000000"/>
                </a:solidFill>
                <a:latin typeface="Arial" pitchFamily="2" charset="0"/>
                <a:ea typeface="돋움" pitchFamily="3" charset="-127"/>
                <a:cs typeface="Arial" pitchFamily="2" charset="0"/>
              </a:rPr>
              <a:t>2</a:t>
            </a:fld>
            <a:endParaRPr lang="en-us" sz="1600" cap="none">
              <a:solidFill>
                <a:srgbClr val="000000"/>
              </a:solidFill>
              <a:latin typeface="Arial" pitchFamily="2" charset="0"/>
              <a:ea typeface="돋움" pitchFamily="3" charset="-127"/>
              <a:cs typeface="Arial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관리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50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AAAAA8zMzADAwP8Af39/AAAAAAAAAAAAAAAAAAAAAAAAAAAAIQAAABgAAAAUAAAAYAAAANMDAAAbLwAA0wMAABAAAAAmAAAACAAAAP//////////"/>
              </a:ext>
            </a:extLst>
          </p:cNvCxnSpPr>
          <p:nvPr/>
        </p:nvCxnSpPr>
        <p:spPr>
          <a:xfrm>
            <a:off x="60960" y="621665"/>
            <a:ext cx="7596505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cxnSp>
      <p:sp>
        <p:nvSpPr>
          <p:cNvPr id="3" name="Shape 152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4Z7x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ayQAAEgCAACXLgAAgwMAABAAAAAmAAAACAAAAP//////////"/>
              </a:ext>
            </a:extLst>
          </p:cNvSpPr>
          <p:nvPr/>
        </p:nvSpPr>
        <p:spPr>
          <a:xfrm>
            <a:off x="5920105" y="370840"/>
            <a:ext cx="165354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>
              <a:spcBef>
                <a:spcPts val="0"/>
              </a:spcBef>
              <a:buNone/>
              <a:defRPr lang="ko-kr"/>
            </a:pPr>
            <a:r>
              <a:rPr lang="ko-kr" sz="700" kern="400000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관리자</a:t>
            </a:r>
            <a:r>
              <a:rPr lang="en-us" sz="700" kern="400000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           </a:t>
            </a:r>
            <a:r>
              <a:rPr lang="ko-kr" sz="700" cap="none">
                <a:solidFill>
                  <a:srgbClr val="FF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로그아웃</a:t>
            </a:r>
            <a:endParaRPr lang="ko-kr" sz="700" cap="none">
              <a:solidFill>
                <a:srgbClr val="FF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TextBox 2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CgGAACfBQAAYwcAABAgAAAmAAAACAAAAP//////////"/>
              </a:ext>
            </a:extLst>
          </p:cNvSpPr>
          <p:nvPr/>
        </p:nvSpPr>
        <p:spPr>
          <a:xfrm>
            <a:off x="68580" y="1000760"/>
            <a:ext cx="84518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 계정관리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TextBox 3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DAIAACqAgAAawkAABAgAAAmAAAACAAAAP//////////"/>
              </a:ext>
            </a:extLst>
          </p:cNvSpPr>
          <p:nvPr/>
        </p:nvSpPr>
        <p:spPr>
          <a:xfrm>
            <a:off x="68580" y="1330960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TextBox 3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dQAAAPUNAACyAgAAMA8AABAgAAAmAAAACAAAAP//////////"/>
              </a:ext>
            </a:extLst>
          </p:cNvSpPr>
          <p:nvPr/>
        </p:nvSpPr>
        <p:spPr>
          <a:xfrm>
            <a:off x="74295" y="2268855"/>
            <a:ext cx="36385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매출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7" name="TextBox 4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EN8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KgRAACqAgAA4xIAABAgAAAmAAAACAAAAP//////////"/>
              </a:ext>
            </a:extLst>
          </p:cNvSpPr>
          <p:nvPr/>
        </p:nvSpPr>
        <p:spPr>
          <a:xfrm>
            <a:off x="68580" y="2870200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TextBox 4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oPE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J0aAAA3AwAA2BsAABAgAAAmAAAACAAAAP//////////"/>
              </a:ext>
            </a:extLst>
          </p:cNvSpPr>
          <p:nvPr/>
        </p:nvSpPr>
        <p:spPr>
          <a:xfrm>
            <a:off x="68580" y="4326255"/>
            <a:ext cx="45402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24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VmI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MsHAADkBgAAywcAABAAAAAmAAAACAAAAP//////////"/>
              </a:ext>
            </a:extLst>
          </p:cNvSpPr>
          <p:nvPr/>
        </p:nvSpPr>
        <p:spPr>
          <a:xfrm>
            <a:off x="66675" y="1266825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선 연결선 2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A4NAADkBgAADg0AABAAAAAmAAAACAAAAP//////////"/>
              </a:ext>
            </a:extLst>
          </p:cNvSpPr>
          <p:nvPr/>
        </p:nvSpPr>
        <p:spPr>
          <a:xfrm>
            <a:off x="66675" y="212217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직선 연결선 3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DcRAADkBgAANxEAABAAAAAmAAAACAAAAP//////////"/>
              </a:ext>
            </a:extLst>
          </p:cNvSpPr>
          <p:nvPr/>
        </p:nvSpPr>
        <p:spPr>
          <a:xfrm>
            <a:off x="66675" y="2798445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직선 연결선 4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xyI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LwZAADkBgAAvBkAABAAAAAmAAAACAAAAP//////////"/>
              </a:ext>
            </a:extLst>
          </p:cNvSpPr>
          <p:nvPr/>
        </p:nvSpPr>
        <p:spPr>
          <a:xfrm>
            <a:off x="66675" y="418338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직선 연결선 6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2gYAAOUDAADaBgAA4SkAABAAAAAmAAAACAAAAP//////////"/>
              </a:ext>
            </a:extLst>
          </p:cNvSpPr>
          <p:nvPr/>
        </p:nvSpPr>
        <p:spPr>
          <a:xfrm>
            <a:off x="1113790" y="633095"/>
            <a:ext cx="0" cy="617474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직선 연결선 69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VmY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tAgAALIGAABKLQAAsgYAABAAAAAmAAAACAAAAP//////////"/>
              </a:ext>
            </a:extLst>
          </p:cNvSpPr>
          <p:nvPr/>
        </p:nvSpPr>
        <p:spPr>
          <a:xfrm>
            <a:off x="1414780" y="108839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pic>
        <p:nvPicPr>
          <p:cNvPr id="15" name="그림 112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AeEgAAKAYAAIAS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2945130"/>
            <a:ext cx="62230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11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zZXJ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AhGwAAKAYAAII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4410075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Shape 15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cRe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vQAAAAsCAAARCQAAvwMAABAAAAAmAAAACAAAAP//////////"/>
              </a:ext>
            </a:extLst>
          </p:cNvSpPr>
          <p:nvPr/>
        </p:nvSpPr>
        <p:spPr>
          <a:xfrm>
            <a:off x="120015" y="332105"/>
            <a:ext cx="135382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12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LiClass </a:t>
            </a:r>
            <a:r>
              <a:rPr lang="ko-kr" sz="9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</a:t>
            </a:r>
            <a:endParaRPr lang="ko-kr" sz="10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pic>
        <p:nvPicPr>
          <p:cNvPr id="18" name="그림 5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g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vcDp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DACAAAKAYAACE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938530" y="1422400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그림 5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8L2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8FAABdDgAAMAYAAL8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44245" y="2334895"/>
            <a:ext cx="62230" cy="6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5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FEdUh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NAJAAC0BAAAfwwAABAgAAAmAAAACAAAAP//////////"/>
              </a:ext>
            </a:extLst>
          </p:cNvSpPr>
          <p:nvPr/>
        </p:nvSpPr>
        <p:spPr>
          <a:xfrm>
            <a:off x="220980" y="1595120"/>
            <a:ext cx="543560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1" name="TextBox 6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Yblx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ZQEAAIYPAAC9BAAAwRAAABAgAAAmAAAACAAAAP//////////"/>
              </a:ext>
            </a:extLst>
          </p:cNvSpPr>
          <p:nvPr/>
        </p:nvSpPr>
        <p:spPr>
          <a:xfrm>
            <a:off x="226695" y="2523490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2" name="TextBox 6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HkTAAC0BAAAtBQAABAgAAAmAAAACAAAAP//////////"/>
              </a:ext>
            </a:extLst>
          </p:cNvSpPr>
          <p:nvPr/>
        </p:nvSpPr>
        <p:spPr>
          <a:xfrm>
            <a:off x="220980" y="3165475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예약통계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3" name="TextBox 6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GMcAACPBgAA+SEAABAgAAAmAAAACAAAAP//////////"/>
              </a:ext>
            </a:extLst>
          </p:cNvSpPr>
          <p:nvPr/>
        </p:nvSpPr>
        <p:spPr>
          <a:xfrm>
            <a:off x="220980" y="4614545"/>
            <a:ext cx="845185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홍보게시판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강사게시판 관리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4" name="직선 연결선 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FwiAADkBgAAXCIAABAAAAAmAAAACAAAAP//////////"/>
              </a:ext>
            </a:extLst>
          </p:cNvSpPr>
          <p:nvPr/>
        </p:nvSpPr>
        <p:spPr>
          <a:xfrm>
            <a:off x="66675" y="558546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TextBox 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CMEAAD3AwAAXgUAABAgAAAmAAAACAAAAP//////////"/>
              </a:ext>
            </a:extLst>
          </p:cNvSpPr>
          <p:nvPr/>
        </p:nvSpPr>
        <p:spPr>
          <a:xfrm>
            <a:off x="68580" y="672465"/>
            <a:ext cx="57594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대시 보드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6" name="직선 연결선 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ZhY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ZQAAAMYFAADgBgAAxgUAABAAAAAmAAAACAAAAP//////////"/>
              </a:ext>
            </a:extLst>
          </p:cNvSpPr>
          <p:nvPr/>
        </p:nvSpPr>
        <p:spPr>
          <a:xfrm>
            <a:off x="64135" y="93853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pic>
        <p:nvPicPr>
          <p:cNvPr id="27" name="그림 5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AnAAB3AgAAJSgAADkD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0" y="400685"/>
            <a:ext cx="104775" cy="123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TextBox 2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DI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KMVAAA3AwAA3xYAABAgAAAmAAAACAAAAP//////////"/>
              </a:ext>
            </a:extLst>
          </p:cNvSpPr>
          <p:nvPr/>
        </p:nvSpPr>
        <p:spPr>
          <a:xfrm>
            <a:off x="68580" y="3517265"/>
            <a:ext cx="454025" cy="20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9" name="직선 연결선 29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DIVAADkBgAAMhUAABAAAAAmAAAACAAAAP//////////"/>
              </a:ext>
            </a:extLst>
          </p:cNvSpPr>
          <p:nvPr/>
        </p:nvSpPr>
        <p:spPr>
          <a:xfrm>
            <a:off x="66675" y="344551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pic>
        <p:nvPicPr>
          <p:cNvPr id="30" name="그림 3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lZj4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AaFgAAKAYAAHsW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3592830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3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TW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HUXAAB0BQAAsBgAABAgAAAmAAAACAAAAP//////////"/>
              </a:ext>
            </a:extLst>
          </p:cNvSpPr>
          <p:nvPr/>
        </p:nvSpPr>
        <p:spPr>
          <a:xfrm>
            <a:off x="220980" y="3813175"/>
            <a:ext cx="66548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6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wiL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2gYAANgBAADaBgAA4SkAABAAAAAmAAAACAAAAP//////////"/>
              </a:ext>
            </a:extLst>
          </p:cNvSpPr>
          <p:nvPr/>
        </p:nvSpPr>
        <p:spPr>
          <a:xfrm>
            <a:off x="1113790" y="299720"/>
            <a:ext cx="0" cy="6508115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상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8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vQAAAAsCAAARCQAAvwMAABAAAAAmAAAACAAAAP//////////"/>
              </a:ext>
            </a:extLst>
          </p:cNvSpPr>
          <p:nvPr/>
        </p:nvSpPr>
        <p:spPr>
          <a:xfrm>
            <a:off x="120015" y="332105"/>
            <a:ext cx="135382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12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LicClass </a:t>
            </a:r>
            <a:r>
              <a:rPr lang="ko-kr" sz="9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</a:t>
            </a:r>
            <a:endParaRPr lang="ko-kr" sz="10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직선 연결선 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pk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WAAAANEDAAAnLwAA0QMAABAAAAAmAAAACAAAAP//////////"/>
              </a:ext>
            </a:extLst>
          </p:cNvSpPr>
          <p:nvPr/>
        </p:nvSpPr>
        <p:spPr>
          <a:xfrm>
            <a:off x="55880" y="620395"/>
            <a:ext cx="7609205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50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9/fwB/f38AAAAAA8zMzADAwP8Af39/AAAAAAAAAAAAAAAAAAAAAAAAAAAAIQAAABgAAAAUAAAAYAAAANMDAAAbLwAA0wMAABAAAAAmAAAACAAAAP//////////"/>
              </a:ext>
            </a:extLst>
          </p:cNvCxnSpPr>
          <p:nvPr/>
        </p:nvCxnSpPr>
        <p:spPr>
          <a:xfrm>
            <a:off x="60960" y="621665"/>
            <a:ext cx="7596505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cxnSp>
      <p:sp>
        <p:nvSpPr>
          <p:cNvPr id="3" name="Shape 152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x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yQAAEgCAACXLgAAgwMAABAAAAAmAAAACAAAAP//////////"/>
              </a:ext>
            </a:extLst>
          </p:cNvSpPr>
          <p:nvPr/>
        </p:nvSpPr>
        <p:spPr>
          <a:xfrm>
            <a:off x="5920105" y="370840"/>
            <a:ext cx="165354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>
              <a:spcBef>
                <a:spcPts val="0"/>
              </a:spcBef>
              <a:buNone/>
              <a:defRPr lang="ko-kr"/>
            </a:pPr>
            <a:r>
              <a:rPr lang="ko-kr" sz="700" kern="400000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내 정보</a:t>
            </a:r>
            <a:r>
              <a:rPr lang="ko-kr" sz="700" cap="none">
                <a:solidFill>
                  <a:srgbClr val="FF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         로그아웃</a:t>
            </a:r>
            <a:endParaRPr lang="ko-kr" sz="700" cap="none">
              <a:solidFill>
                <a:srgbClr val="FF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TextBox 2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OEFAACfBQAAHAcAABAgAAAmAAAACAAAAP//////////"/>
              </a:ext>
            </a:extLst>
          </p:cNvSpPr>
          <p:nvPr/>
        </p:nvSpPr>
        <p:spPr>
          <a:xfrm>
            <a:off x="68580" y="955675"/>
            <a:ext cx="84518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 계정관리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TextBox 2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8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OkHAACqAgAAJAkAABAgAAAmAAAACAAAAP//////////"/>
              </a:ext>
            </a:extLst>
          </p:cNvSpPr>
          <p:nvPr/>
        </p:nvSpPr>
        <p:spPr>
          <a:xfrm>
            <a:off x="68580" y="1285875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TextBox 2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zJ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dQAAAK4NAACyAgAA6Q4AABAgAAAmAAAACAAAAP//////////"/>
              </a:ext>
            </a:extLst>
          </p:cNvSpPr>
          <p:nvPr/>
        </p:nvSpPr>
        <p:spPr>
          <a:xfrm>
            <a:off x="74295" y="2223770"/>
            <a:ext cx="36385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매출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7" name="TextBox 2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EcTAACqAgAAghQAABAgAAAmAAAACAAAAP//////////"/>
              </a:ext>
            </a:extLst>
          </p:cNvSpPr>
          <p:nvPr/>
        </p:nvSpPr>
        <p:spPr>
          <a:xfrm>
            <a:off x="68580" y="3133725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TextBox 3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IkXAADEAwAAxBgAABAgAAAmAAAACAAAAP//////////"/>
              </a:ext>
            </a:extLst>
          </p:cNvSpPr>
          <p:nvPr/>
        </p:nvSpPr>
        <p:spPr>
          <a:xfrm>
            <a:off x="68580" y="3825875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고객응대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3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IQHAADaBgAAhAcAABAAAAAmAAAACAAAAP//////////"/>
              </a:ext>
            </a:extLst>
          </p:cNvSpPr>
          <p:nvPr/>
        </p:nvSpPr>
        <p:spPr>
          <a:xfrm>
            <a:off x="60325" y="122174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선 연결선 3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McMAADaBgAAxwwAABAAAAAmAAAACAAAAP//////////"/>
              </a:ext>
            </a:extLst>
          </p:cNvSpPr>
          <p:nvPr/>
        </p:nvSpPr>
        <p:spPr>
          <a:xfrm>
            <a:off x="60325" y="2077085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직선 연결선 3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NYSAADaBgAA1hIAABAAAAAmAAAACAAAAP//////////"/>
              </a:ext>
            </a:extLst>
          </p:cNvSpPr>
          <p:nvPr/>
        </p:nvSpPr>
        <p:spPr>
          <a:xfrm>
            <a:off x="60325" y="306197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직선 연결선 34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KgWAADaBgAAqBYAABAAAAAmAAAACAAAAP//////////"/>
              </a:ext>
            </a:extLst>
          </p:cNvSpPr>
          <p:nvPr/>
        </p:nvSpPr>
        <p:spPr>
          <a:xfrm>
            <a:off x="60325" y="368300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직선 연결선 35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8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2gYAAOUDAADaBgAA4SkAABAAAAAmAAAACAAAAP//////////"/>
              </a:ext>
            </a:extLst>
          </p:cNvSpPr>
          <p:nvPr/>
        </p:nvSpPr>
        <p:spPr>
          <a:xfrm>
            <a:off x="1113790" y="633095"/>
            <a:ext cx="0" cy="617474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직선 연결선 3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jAL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NjY2AB/f38AAAAAA8zMzADAwP8Af39/AAAAAAAAAAAAAAAAAAAAAAAAAAAAIQAAABgAAAAUAAAAtAgAALIGAABKLQAAsgYAABAAAAAmAAAACAAAAP//////////"/>
              </a:ext>
            </a:extLst>
          </p:cNvSpPr>
          <p:nvPr/>
        </p:nvSpPr>
        <p:spPr>
          <a:xfrm>
            <a:off x="1414780" y="108839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pic>
        <p:nvPicPr>
          <p:cNvPr id="15" name="그림 37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YFAAC9EwAAKAYAAB8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3208655"/>
            <a:ext cx="62230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38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YFAAANGAAAKAYAAG8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3909695"/>
            <a:ext cx="62230" cy="6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Shape 15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TW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AAAAsCAAARCQAAvwMAABAAAAAmAAAACAAAAP//////////"/>
              </a:ext>
            </a:extLst>
          </p:cNvSpPr>
          <p:nvPr/>
        </p:nvSpPr>
        <p:spPr>
          <a:xfrm>
            <a:off x="120015" y="332105"/>
            <a:ext cx="135382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12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서비스명</a:t>
            </a:r>
            <a:r>
              <a:rPr lang="en-us" sz="12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</a:t>
            </a:r>
            <a:r>
              <a:rPr lang="ko-kr" sz="9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</a:t>
            </a:r>
            <a:endParaRPr lang="ko-kr" sz="10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pic>
        <p:nvPicPr>
          <p:cNvPr id="18" name="그림 4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g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YFAAB5CAAAKAYAANo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938530" y="1377315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그림 4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8FAAAWDgAAMAYAAHg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44245" y="2289810"/>
            <a:ext cx="62230" cy="6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FS4i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XAEAAIkJAAC0BAAAOAwAABAgAAAmAAAACAAAAP//////////"/>
              </a:ext>
            </a:extLst>
          </p:cNvSpPr>
          <p:nvPr/>
        </p:nvSpPr>
        <p:spPr>
          <a:xfrm>
            <a:off x="220980" y="1550035"/>
            <a:ext cx="543560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1" name="TextBox 4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ZQEAAD8PAAC9BAAA7hEAABAgAAAmAAAACAAAAP//////////"/>
              </a:ext>
            </a:extLst>
          </p:cNvSpPr>
          <p:nvPr/>
        </p:nvSpPr>
        <p:spPr>
          <a:xfrm>
            <a:off x="226695" y="2478405"/>
            <a:ext cx="543560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2" name="TextBox 4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F5H+A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XAEAABgVAAC0BAAAUxYAABAgAAAmAAAACAAAAP//////////"/>
              </a:ext>
            </a:extLst>
          </p:cNvSpPr>
          <p:nvPr/>
        </p:nvSpPr>
        <p:spPr>
          <a:xfrm>
            <a:off x="220980" y="3429000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예약통계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3" name="TextBox 4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DhF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XAEAAE8ZAACPBgAA/hsAABAgAAAmAAAACAAAAP//////////"/>
              </a:ext>
            </a:extLst>
          </p:cNvSpPr>
          <p:nvPr/>
        </p:nvSpPr>
        <p:spPr>
          <a:xfrm>
            <a:off x="220980" y="4114165"/>
            <a:ext cx="845185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4" name="직선 연결선 4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JQcAADaBgAAlBwAABAAAAAmAAAACAAAAP//////////"/>
              </a:ext>
            </a:extLst>
          </p:cNvSpPr>
          <p:nvPr/>
        </p:nvSpPr>
        <p:spPr>
          <a:xfrm>
            <a:off x="60325" y="464566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TextBox 4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ZXX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kwAAAAkEAAAeBAAARAUAABAgAAAmAAAACAAAAP//////////"/>
              </a:ext>
            </a:extLst>
          </p:cNvSpPr>
          <p:nvPr/>
        </p:nvSpPr>
        <p:spPr>
          <a:xfrm>
            <a:off x="93345" y="655955"/>
            <a:ext cx="57594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대시 보드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6" name="직선 연결선 5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bAAAAKwFAADnBgAArAUAABAAAAAmAAAACAAAAP//////////"/>
              </a:ext>
            </a:extLst>
          </p:cNvSpPr>
          <p:nvPr/>
        </p:nvSpPr>
        <p:spPr>
          <a:xfrm>
            <a:off x="68580" y="92202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theme" Target="../theme/theme2.xml"  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1" r:id="rId2"/>
    <p:sldLayoutId id="2147483766" r:id="rId3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Fy8AAMYBAACWPAAA0QMAABAAAAAmAAAACAAAAP//////////"/>
              </a:ext>
            </a:extLst>
          </p:cNvSpPr>
          <p:nvPr/>
        </p:nvSpPr>
        <p:spPr>
          <a:xfrm>
            <a:off x="7654925" y="288290"/>
            <a:ext cx="2193925" cy="33210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Description (화면설명)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3" name="Shape 1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xigAAEMAAACmKwAAzwEAABAAAAAmAAAACAAAAP//////////"/>
              </a:ext>
            </a:extLst>
          </p:cNvSpPr>
          <p:nvPr/>
        </p:nvSpPr>
        <p:spPr>
          <a:xfrm>
            <a:off x="6628130" y="42545"/>
            <a:ext cx="467360" cy="25146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Page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Shape 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Mgx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IwsAAEMAAACLDgAA0QEAABAAAAAmAAAACAAAAP//////////"/>
              </a:ext>
            </a:extLst>
          </p:cNvSpPr>
          <p:nvPr/>
        </p:nvSpPr>
        <p:spPr>
          <a:xfrm>
            <a:off x="1810385" y="42545"/>
            <a:ext cx="553720" cy="25273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Title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Shape 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WgAAAFAAAAB5BAAA0QEAABAAAAAmAAAACAAAAP//////////"/>
              </a:ext>
            </a:extLst>
          </p:cNvSpPr>
          <p:nvPr/>
        </p:nvSpPr>
        <p:spPr>
          <a:xfrm>
            <a:off x="57150" y="50800"/>
            <a:ext cx="669925" cy="244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Shape 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Anc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XwAAAE4AAABHBAAA1AEAABAAAAAmAAAACAAAAP//////////"/>
              </a:ext>
            </a:extLst>
          </p:cNvSpPr>
          <p:nvPr/>
        </p:nvSpPr>
        <p:spPr>
          <a:xfrm>
            <a:off x="60325" y="49530"/>
            <a:ext cx="6350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Code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Shape 2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m2J7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Fy8AAE4AAAA2MwAA0QEAABAAAAAmAAAACAAAAP//////////"/>
              </a:ext>
            </a:extLst>
          </p:cNvSpPr>
          <p:nvPr/>
        </p:nvSpPr>
        <p:spPr>
          <a:xfrm>
            <a:off x="7654925" y="49530"/>
            <a:ext cx="669925" cy="24574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Shape 22"/>
          <p:cNvSpPr>
            <a:extLst>
              <a:ext uri="smNativeData">
                <pr:smNativeData xmlns:pr="smNativeData" xmlns="smNativeData" val="SMDATA_15_zBgQZBMAAAAlAAAAZAAAAA0AAAAAegAAAD0AAAB6AAAAPQ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IUw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TC8AAJEoAABUPAAAtikAABAAAAAmAAAACAAAAP//////////"/>
              </a:ext>
            </a:extLst>
          </p:cNvSpPr>
          <p:nvPr/>
        </p:nvSpPr>
        <p:spPr>
          <a:xfrm>
            <a:off x="7688580" y="6594475"/>
            <a:ext cx="2118360" cy="18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7470" tIns="38735" rIns="77470" bIns="38735" numCol="1" spcCol="215900" anchor="t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fld id="{B9C73675-3B54-92C0-1A7F-CD957831EC98}" type="slidenum">
              <a:rPr lang="ko-kr" sz="7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12</a:t>
            </a:fld>
            <a:r>
              <a:rPr lang="ko-kr" sz="7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Page</a:t>
            </a:r>
            <a:endParaRPr lang="ko-kr" sz="700" b="1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cxnSp>
        <p:nvCxnSpPr>
          <p:cNvPr id="9" name="Shape 23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IS8AAEYAAAAhLwAA6ikAABAAAAAmAAAACAAAAP//////////"/>
              </a:ext>
            </a:extLst>
          </p:cNvCxnSpPr>
          <p:nvPr/>
        </p:nvCxnSpPr>
        <p:spPr>
          <a:xfrm>
            <a:off x="7661275" y="44450"/>
            <a:ext cx="12700" cy="67691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" name="Shape 24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enV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aQAAAM4BAACSPAAAzgEAABAAAAAmAAAACAAAAP//////////"/>
              </a:ext>
            </a:extLst>
          </p:cNvCxnSpPr>
          <p:nvPr/>
        </p:nvCxnSpPr>
        <p:spPr>
          <a:xfrm>
            <a:off x="66675" y="293370"/>
            <a:ext cx="9779635" cy="127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Shape 25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QIE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NjMAAEYAAAA2MwAA1AEAABAAAAAmAAAACAAAAP//////////"/>
              </a:ext>
            </a:extLst>
          </p:cNvCxnSpPr>
          <p:nvPr/>
        </p:nvCxnSpPr>
        <p:spPr>
          <a:xfrm>
            <a:off x="8324850" y="44450"/>
            <a:ext cx="12700" cy="25273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" name="Shape 26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LceK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Ky8AAIcoAACWPAAAhygAABAAAAAmAAAACAAAAP//////////"/>
              </a:ext>
            </a:extLst>
          </p:cNvCxnSpPr>
          <p:nvPr/>
        </p:nvCxnSpPr>
        <p:spPr>
          <a:xfrm>
            <a:off x="7667625" y="6588125"/>
            <a:ext cx="2181225" cy="127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" name="Shape 27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Ky8AANEDAACWPAAA0QMAABAAAAAmAAAACAAAAP//////////"/>
              </a:ext>
            </a:extLst>
          </p:cNvCxnSpPr>
          <p:nvPr/>
        </p:nvCxnSpPr>
        <p:spPr>
          <a:xfrm>
            <a:off x="7667625" y="620395"/>
            <a:ext cx="2181225" cy="127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" name="연결선2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agQAAFAAAABqBAAA0QEAABAAAAAmAAAACAAAAP//////////"/>
              </a:ext>
            </a:extLst>
          </p:cNvCxnSpPr>
          <p:nvPr/>
        </p:nvCxnSpPr>
        <p:spPr>
          <a:xfrm>
            <a:off x="717550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sp>
        <p:nvSpPr>
          <p:cNvPr id="15" name="Shape 29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Ky8AAHEAAAA2MwAAxgEAABAAAAAmAAAACAAAAP//////////"/>
              </a:ext>
            </a:extLst>
          </p:cNvSpPr>
          <p:nvPr/>
        </p:nvSpPr>
        <p:spPr>
          <a:xfrm>
            <a:off x="7667625" y="71755"/>
            <a:ext cx="657225" cy="21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Project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16" name="Shape 30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Yih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MTMAAHAAAABUPAAAxgEAABAAAAAmAAAACAAAAP//////////"/>
              </a:ext>
            </a:extLst>
          </p:cNvSpPr>
          <p:nvPr/>
        </p:nvSpPr>
        <p:spPr>
          <a:xfrm>
            <a:off x="8321675" y="71120"/>
            <a:ext cx="1485265" cy="217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LiClass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17" name="Shape 3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0Wj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gAAAEYAAACWPAAA5ykAABAAAAAmAAAACAAAAP//////////"/>
              </a:ext>
            </a:extLst>
          </p:cNvSpPr>
          <p:nvPr/>
        </p:nvSpPr>
        <p:spPr>
          <a:xfrm>
            <a:off x="57150" y="44450"/>
            <a:ext cx="9791700" cy="676719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cxnSp>
        <p:nvCxnSpPr>
          <p:cNvPr id="18" name="연결선1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JwsAAFAAAAAnCwAA0QEAABAAAAAmAAAACAAAAP//////////"/>
              </a:ext>
            </a:extLst>
          </p:cNvCxnSpPr>
          <p:nvPr/>
        </p:nvCxnSpPr>
        <p:spPr>
          <a:xfrm>
            <a:off x="1812925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" name="Shape 28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gA4AAFAAAACADgAA0QEAABAAAAAmAAAACAAAAP//////////"/>
              </a:ext>
            </a:extLst>
          </p:cNvCxnSpPr>
          <p:nvPr/>
        </p:nvCxnSpPr>
        <p:spPr>
          <a:xfrm>
            <a:off x="2357120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" name="Shape 28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dtb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wCgAAFAAAADAKAAA0QEAABAAAAAmAAAACAAAAP//////////"/>
              </a:ext>
            </a:extLst>
          </p:cNvCxnSpPr>
          <p:nvPr/>
        </p:nvCxnSpPr>
        <p:spPr>
          <a:xfrm>
            <a:off x="6624320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hape 28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oysAAFAAAACjKwAA0QEAABAAAAAmAAAACAAAAP//////////"/>
              </a:ext>
            </a:extLst>
          </p:cNvCxnSpPr>
          <p:nvPr/>
        </p:nvCxnSpPr>
        <p:spPr>
          <a:xfrm>
            <a:off x="7093585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67" r:id="rId2"/>
    <p:sldLayoutId id="2147483764" r:id="rId3"/>
    <p:sldLayoutId id="2147483768" r:id="rId4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chart" Target="../charts/chart4.xml"  /><Relationship Id="rId4" Type="http://schemas.openxmlformats.org/officeDocument/2006/relationships/image" Target="../media/image4.png"  /><Relationship Id="rId5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chart" Target="../charts/chart5.xml"  /><Relationship Id="rId4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16.png"  /><Relationship Id="rId4" Type="http://schemas.openxmlformats.org/officeDocument/2006/relationships/image" Target="../media/image17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svg"  /><Relationship Id="rId4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Relationship Id="rId4" Type="http://schemas.openxmlformats.org/officeDocument/2006/relationships/chart" Target="../charts/char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Relationship Id="rId4" Type="http://schemas.openxmlformats.org/officeDocument/2006/relationships/chart" Target="../charts/chart3.xml"  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UAkAALELAAClMwAAQBAAABAAAAAmAAAACAAAAP//////////"/>
              </a:ext>
            </a:extLst>
          </p:cNvSpPr>
          <p:nvPr/>
        </p:nvSpPr>
        <p:spPr>
          <a:xfrm>
            <a:off x="1513840" y="1900555"/>
            <a:ext cx="6881495" cy="741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ko-kr" sz="2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4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0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0" indent="0" algn="ctr">
              <a:buNone/>
              <a:defRPr lang="ko-kr"/>
            </a:pPr>
            <a:r>
              <a:rPr lang="en-us" sz="9600" b="1" cap="none">
                <a:latin typeface="Calibri Light" pitchFamily="2" charset="0"/>
                <a:ea typeface="Calibri Light" pitchFamily="2" charset="0"/>
                <a:cs typeface="Calibri" pitchFamily="2" charset="0"/>
              </a:rPr>
              <a:t>Li</a:t>
            </a:r>
            <a:r>
              <a:rPr lang="ko-kr" sz="96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 </a:t>
            </a:r>
            <a:r>
              <a:rPr lang="en-us" sz="9600" b="1" cap="none">
                <a:latin typeface="Calibri Light" pitchFamily="2" charset="0"/>
                <a:ea typeface="Calibri Light" pitchFamily="2" charset="0"/>
                <a:cs typeface="Calibri" pitchFamily="2" charset="0"/>
              </a:rPr>
              <a:t>Class</a:t>
            </a:r>
            <a:endParaRPr lang="en-us" sz="13800" cap="none">
              <a:latin typeface="Calibri Light" pitchFamily="2" charset="0"/>
              <a:ea typeface="Calibri Light" pitchFamily="2" charset="0"/>
              <a:cs typeface="Calibri" pitchFamily="2" charset="0"/>
            </a:endParaRPr>
          </a:p>
        </p:txBody>
      </p:sp>
      <p:sp>
        <p:nvSpPr>
          <p:cNvPr id="3" name="사각형1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FBcAAFQWAADgJQAA2RsAABAgAAAmAAAACAAAAP//////////"/>
              </a:ext>
            </a:extLst>
          </p:cNvSpPr>
          <p:nvPr/>
        </p:nvSpPr>
        <p:spPr>
          <a:xfrm>
            <a:off x="3751580" y="3629660"/>
            <a:ext cx="2405380" cy="897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ko-kr" sz="2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4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0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0" indent="0" algn="ctr">
              <a:buNone/>
              <a:defRPr lang="ko-kr"/>
            </a:pPr>
            <a:r>
              <a:rPr lang="ko-kr" sz="32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웹 스토리보드</a:t>
            </a:r>
            <a:endParaRPr lang="en-us" sz="3200" cap="none"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marL="0" indent="0" algn="ctr">
              <a:buNone/>
              <a:defRPr lang="ko-kr"/>
            </a:pPr>
            <a:r>
              <a:rPr lang="en-us" sz="1600" cap="none"/>
              <a:t>2023-03-12</a:t>
            </a:r>
            <a:endParaRPr lang="ko-kr" sz="1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NSUAABAAAAAmAAAACAAAAP//////////"/>
              </a:ext>
            </a:extLst>
          </p:cNvSpPr>
          <p:nvPr/>
        </p:nvSpPr>
        <p:spPr>
          <a:xfrm>
            <a:off x="1475740" y="1247140"/>
            <a:ext cx="5831205" cy="4801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VCQAAvQgAABAAAAAmAAAACAAAAP//////////"/>
              </a:ext>
            </a:extLst>
          </p:cNvSpPr>
          <p:nvPr/>
        </p:nvSpPr>
        <p:spPr>
          <a:xfrm>
            <a:off x="1323340" y="12515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매출관리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0301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88845" cy="2790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매출에 대한 상세 통계를 보여주는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매출에 대한 통계로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현재까지 총 예약 금액을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분기별 매출에 대한 통계로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현재 분기에 해당하는 총 예약 금액을 보여주는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매출에서 난이도 별로 예약 금액으로 분류하여 통계로 보여주는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매출에 대한 모든 통계를 한눈에 볼 수 있는 그래프로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A8NAADVBgAAQg8AABAAAAAmAAAACAAAAP//////////"/>
              </a:ext>
            </a:extLst>
          </p:cNvSpPr>
          <p:nvPr/>
        </p:nvSpPr>
        <p:spPr>
          <a:xfrm>
            <a:off x="58420" y="2122805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IAQAAAkBAAAgBAAABAAAAAmAAAACAAAAP//////////"/>
              </a:ext>
            </a:extLst>
          </p:cNvSpPr>
          <p:nvPr/>
        </p:nvSpPr>
        <p:spPr>
          <a:xfrm>
            <a:off x="311150" y="2682240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 상세 통계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1" name="그룹 2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IUAAAAfAAAAVAAAAAAAAAAAAAAAAAAAAAAAAAAAAAAAAAAAAAAAAAAAAAAAAAAAAAAAAAAAAAAAAAAAAAAAAAAAAAAAAAAAAAAAAAAAAAAAAAAAAAAAAAAAAAAAAAAAACEAAAAYAAAAFAAAALQJAAAPCQAAGBMAADMPAAAQAAAAJgAAAAgAAAD/////AAAAAA=="/>
              </a:ext>
            </a:extLst>
          </p:cNvGrpSpPr>
          <p:nvPr/>
        </p:nvGrpSpPr>
        <p:grpSpPr>
          <a:xfrm>
            <a:off x="1577340" y="1472565"/>
            <a:ext cx="1526540" cy="998220"/>
            <a:chOff x="1577340" y="1472565"/>
            <a:chExt cx="1526540" cy="998220"/>
          </a:xfrm>
        </p:grpSpPr>
        <p:sp>
          <p:nvSpPr>
            <p:cNvPr id="18" name="직사각형 2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tAkAAA8JAAAYEwAAMw8AAAAAAAAmAAAACAAAAP//////////"/>
                </a:ext>
              </a:extLst>
            </p:cNvSpPr>
            <p:nvPr/>
          </p:nvSpPr>
          <p:spPr>
            <a:xfrm>
              <a:off x="1577340" y="147256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5" name="그룹 27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GQAAAAfAAAAVAAAAAAAAAAAAAAAAAAAAAAAAAAAAAAAAAAAAAAAAAAAAAAAAAAAAAAAAAAAAAAAAAAAAAAAAAAAAAAAAAAAAAAAAAAAAAAAAAAAAAAAAAAAAAAAAAAAACEAAAAYAAAAFAAAANoJAABCCQAArBIAALwKAAAAAAAAJgAAAAgAAAD/////AAAAAA=="/>
                </a:ext>
              </a:extLst>
            </p:cNvGrpSpPr>
            <p:nvPr/>
          </p:nvGrpSpPr>
          <p:grpSpPr>
            <a:xfrm>
              <a:off x="1601470" y="1504950"/>
              <a:ext cx="1433830" cy="240030"/>
              <a:chOff x="1601470" y="1504950"/>
              <a:chExt cx="1433830" cy="240030"/>
            </a:xfrm>
          </p:grpSpPr>
          <p:sp>
            <p:nvSpPr>
              <p:cNvPr id="17" name="TextBox 31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gkAAFEJAADlDwAAvAoAAAAgAAAmAAAACAAAAP//////////"/>
                  </a:ext>
                </a:extLst>
              </p:cNvSpPr>
              <p:nvPr/>
            </p:nvSpPr>
            <p:spPr>
              <a:xfrm>
                <a:off x="1601470" y="1514475"/>
                <a:ext cx="98234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매출 통계</a:t>
                </a:r>
                <a:endParaRPr lang="ko-kr" sz="900" cap="none"/>
              </a:p>
            </p:txBody>
          </p:sp>
          <p:sp>
            <p:nvSpPr>
              <p:cNvPr id="16" name="TextBox 32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3w4AAEIJAACsEgAArQoAAAAgAAAmAAAACAAAAP//////////"/>
                  </a:ext>
                </a:extLst>
              </p:cNvSpPr>
              <p:nvPr/>
            </p:nvSpPr>
            <p:spPr>
              <a:xfrm>
                <a:off x="2417445" y="150495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28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7A0AAP4KAACcEgAARA0AAAAgAAAmAAAACAAAAP//////////"/>
                </a:ext>
              </a:extLst>
            </p:cNvSpPr>
            <p:nvPr/>
          </p:nvSpPr>
          <p:spPr>
            <a:xfrm>
              <a:off x="2263140" y="1786890"/>
              <a:ext cx="76200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3,424</a:t>
              </a:r>
              <a:endParaRPr lang="ko-kr" b="1" cap="none"/>
            </a:p>
          </p:txBody>
        </p:sp>
        <p:sp>
          <p:nvSpPr>
            <p:cNvPr id="13" name="직사각형 2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BAoAAJgNAADGEAAA3w4AAAAAAAAmAAAACAAAAP//////////"/>
                </a:ext>
              </a:extLst>
            </p:cNvSpPr>
            <p:nvPr/>
          </p:nvSpPr>
          <p:spPr>
            <a:xfrm>
              <a:off x="1628140" y="220980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2" name="직사각형 3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xxAAAJgNAACOEgAA3w4AAAAAAAAmAAAACAAAAP//////////"/>
                </a:ext>
              </a:extLst>
            </p:cNvSpPr>
            <p:nvPr/>
          </p:nvSpPr>
          <p:spPr>
            <a:xfrm>
              <a:off x="2727325" y="220980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9" name="그룹 3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AAAAAAfAAAAVAAAAAAAAAAAAAAAAAAAAAAAAAAAAAAAAAAAAAAAAAAAAAAAAAAAAAAAAAAAAAAAAAAAAAAAAAAAAAAAAAAAAAAAAAAAAAAAAAAAAAAAAAAAAAAAAAAAACEAAAAYAAAAFAAAAP0VAAATCQAAYh8AADcPAAAQAAAAJgAAAAgAAAD/////AAAAAA=="/>
              </a:ext>
            </a:extLst>
          </p:cNvGrpSpPr>
          <p:nvPr/>
        </p:nvGrpSpPr>
        <p:grpSpPr>
          <a:xfrm>
            <a:off x="3574415" y="1475105"/>
            <a:ext cx="1527175" cy="998220"/>
            <a:chOff x="3574415" y="1475105"/>
            <a:chExt cx="1527175" cy="998220"/>
          </a:xfrm>
        </p:grpSpPr>
        <p:sp>
          <p:nvSpPr>
            <p:cNvPr id="23" name="직사각형 3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/RUAABMJAABiHwAANw8AAAAAAAAmAAAACAAAAP//////////"/>
                </a:ext>
              </a:extLst>
            </p:cNvSpPr>
            <p:nvPr/>
          </p:nvSpPr>
          <p:spPr>
            <a:xfrm>
              <a:off x="3574415" y="147510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2" name="TextBox 35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VBoAAAILAAB3GwAASA0AAAAgAAAmAAAACAAAAP//////////"/>
                </a:ext>
              </a:extLst>
            </p:cNvSpPr>
            <p:nvPr/>
          </p:nvSpPr>
          <p:spPr>
            <a:xfrm>
              <a:off x="4279900" y="1789430"/>
              <a:ext cx="18478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endParaRPr lang="ko-kr" b="1" cap="none"/>
            </a:p>
          </p:txBody>
        </p:sp>
        <p:sp>
          <p:nvSpPr>
            <p:cNvPr id="21" name="직사각형 3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TRYAAI8NAAA8GAAA3A4AAAAAAAAmAAAACAAAAP//////////"/>
                </a:ext>
              </a:extLst>
            </p:cNvSpPr>
            <p:nvPr/>
          </p:nvSpPr>
          <p:spPr>
            <a:xfrm>
              <a:off x="3625215" y="2204085"/>
              <a:ext cx="314325" cy="21145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0" name="직사각형 3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AJn/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n/AP///wEAAAAAAAAAAAAAAAAAAAAAAAAAAAAAAAAAAAAAAAAAAIumqAB/f38AAAAAA8zMzADAwP8Af39/AAAAAAAAAAAAAAAAAAAAAAAAAAAAIQAAABgAAAAUAAAAfRcAAJgNAAAIGwAA3w4AAAAAAAAmAAAACAAAAP//////////"/>
                </a:ext>
              </a:extLst>
            </p:cNvSpPr>
            <p:nvPr/>
          </p:nvSpPr>
          <p:spPr>
            <a:xfrm>
              <a:off x="3818255" y="2209800"/>
              <a:ext cx="575945" cy="20764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4" name="그림 38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BMXAAARCwAAaRkAADk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50945" y="1798955"/>
            <a:ext cx="379730" cy="3505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5" name="차트 39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PP///8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nQEAAAAAAABmDAAAdwEAAAAAAACuGgAA8gEAAAAAAAAAAAAAAAAAAAAAAAAfAAAABMi0zCAA5LmczSAAtdHErCAALwAgANTGxLwgAOS5nM0gALXRxKwvACAAnLB0x8SzxLwgAOS5nM0gALXRxKz/////GAEEgDIyAAAAAEEAcgBpAGEAbAAAAGkAAAAAAAAAAAAAAAAAAAAAAAAAAAAAAAAAAAAAAAAAAAAAAAAAAAAAAAAAAAAAAAAAAAABAAAAWVlZAAAAAAACAAAAAAAAAAAAAAAAAAAAAAABAAAAAQAAAAAAAAAAAAAAAAAAAAEAAAABAAAA////AAAAAAAAAAAAAAAAAAAAAAAAAAAAAAAAAAAAPAAAADwAAAA8AAAAoA8AAJ8IAAAAAAAAAAAAAAAAAAAAAAAAAAAAAAAAAAAAAAAAoA8AAJ8IAAAAAAAAAwAAAP/////IAASAMjIAAAAAQQByAGkAYQBsAAAAaQAAAAAAAAAAAAAAAAAAAAAAAAAAAAAAAAAAAAAAAAAAAAAAAAAAAAAAAAAAAAAAAAAAAAEAAAAAAAAAAAAAAAEAAAAAAAAAAAAAAAAAAAAAAAAAAAAAAAAAAAAAAAEAAAAAAAAAAAAAAAAAAAD///8AAAAAAAAAAAAAAAAAAAAAAAAAAAAAAAAAAAA8AAAAPAAAADwAAAB3AAAAFwIAAIgOAAAzCwAAAAAAAAAAAAAAAAAAAAAAAAAAAAB3AAAAFwIAAAAAAAAUAAAADwAAAB4AAABkAAAAZAAAAAEAAAAAAAAAAAAAAA8AAABkAAAAAAAAADIAAAAAAAAAAAAAAAQAAAAKAAAAAAAAAAAAAAAAAAAASwAAAGQAAAD/////AAAAAAAAAAAEAAAAAAAAAAAAAAD/////AAAAAAAAAAABAAAAAQAAAAMAAABgTDkJAAAAAAAAAAADAAAAMQCEvTCuAAAAAAAAAAAAAwAAAAAAAAACAAAAAAAAAADAqkCwSzkJAQAAAAAQAAAAAgAAAAAAAAAAYIRAsEo5CQEAAAAAEAAAAAIAAAAAAAAAAECWQFBLOQkBAAAAABAAAAAAAAAAAAAAAAMAAAABAAAAAwAAAICvexQAAAAAAAAAAAUAAAAEyLTMIADkuZzNAAMAAACYr3sUAAAAAAAAAAAFAAAAhL0wriAA5LmczQADAAAAcEteDQAAAAAAAAAACAAAAJywdMfEsyAAxLwgAOS5nM0AAQAAAAAAAAAAAAAAAAAAAAQAAAD/////AAAAAAEAAAD///8AAgAAAAAAAAAAAAAAAQAAALvg4wAAAAABAAAAAAAAAAAAAAEAAAAAAAAAAAAAAGQAAAABAAAAAQAAAAAAAAAAAAAAAAAAAAAAAAAAAAAACwAAAAoAAADIAAAAAAAAAAAAAAAAAAAAPAAAADwAAAA8AAAAAAAAAAAAAAAAAAAAAAAAAAAAAAAAAAAAAAAAAAAAAAABAAAA////AAIAAAAAAAAAAAAAAAEAAACS0FAAAAAAAQAAAAAAAAAAAAABAAAAAAAAAAAAAABkAAAAAQAAAAEAAAAAAAAAAAAAAAAAAAAAAAAAAAAAAAsAAAAKAAAAyAAAAAAAAAAAAAAAAAAAADwAAAA8AAAAPAAAAAAAAAAAAAAAAAAAAAAAAAAAAAAAAAAAAAEAAAAAAAAAAQAAAP///wACAAAAAAAAAAAAAAABAAAA///MAAAAAAEAAAAAAAAAAAAAAQAAAAAAAAAAAAAAZAAAAAEAAAABAAAAAAAAAAAAAAAAAAAAAAAAAAAAAAALAAAACgAAAMgAAAAAAAAAAAAAAAAAAAA8AAAAPAAAADwAAAAAAAAAAAAAAAAAAAAAAAAAAAAAAAAAAAACAAAAAAAAAAEAAAD///8AAgAAAAAAAAAAAAAAAQAAAP8AAA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EAcgBpAGEAbAAAAGkAAAAAAAAAAAAAAAAAAAAAAAAAAAAAAAAAAAAAAAAAAAAAAAAAAAAAAAAAAAAAAAAAAAABAAAAAAAAAAAAAAABAAAAAAAAAAAAAAAAAAAAAAD/////AAAAAAEAAAAAAAAAAAAAAAAAAAAQAAAARwBlAG4AZQByAGEAbAAAAAgAAAAAAAAAAAAAAAEAAAAAAAAAAAAAAAAAAAAAAAAAAAAAAAAAAAAAAAAAAAAAAAAAAAAAAAAAAAAAAAAAAAAAAAAAAAAAAAAAAAAAAAAAAAAAAAAAAAAAAAAAAAAAAAAAAAAAAAAAAAAAAAAAAAAAAAAAAAAAAAEAAAD/////AAAAAAAAAAABAAAAAQAAAAMAAABwSzkJAAAAAAAAAAADAAAAMgCEvTCuAAAAAAAAAAAAAwAAAAAAAAAAAAAAAAAAAAAAAAAAAAAAAAIAAAAAAAAAAJCRQJBLOQkBAAAAABAAAAACAAAAAAAAAABAf0CgSzkJAQAAAAAQAAAAAAAAAAAAAAADAAAAAQAAAAMAAACwr3sUAAAAAAAAAAAFAAAABMi0zCAA5LmczQADAAAAcLN7FAAAAAAAAAAABQAAAIS9MK4gAOS5nM0AAwAAANBMXg0AAAAAAAAAAAgAAACcsHTHxLMgAMS8IADkuZzNAAEAAAAAAAAAAAAAAAAAAAACAAAA/////wAAAAABAAAA////AAIAAAAAAAAAAAAAAAEAAAAAmf8AAAAAAQAAAAAAAAAAAAABAAAAAAAAAAAAAABkAAAAAQAAAAEAAAAAAAAAAAAAAAAAAAAAAAAAAAAAAAsAAAAKAAAAyAAAAAAAAAAAAAAAAAAAADwAAAA8AAAAPAAAAAAAAAAAAAAAAAAAAAAAAAAAAAAAAAAAAAIAAAAAAAAAAQAAAP///wACAAAAAAAAAAAAAAABAAAAZmb/AAAAAAEAAAAAAAAAAAAAAQAAAAAAAAAAAAAAZAAAAAEAAAABAAAAAAAAAAAAAAAAAAAAAAAAAAAAAAALAAAACgAAAMgAAAAAAAAAAAAAAAAAAAA8AAAAPAAAADwAAAAAAAAAAAAAAAAAAAAAAAAAAAAAAAAAAAABAAAAAAAAAAAAAAAAAAAAAAAAAAAAAAAAAAAAAAAAAP///wAAAAAAAAAAAAAAAAAAAAAAAAAAAAAAAAAAADwAAAA8AAAAPAAAAAAAAAAAAAAAAAAAAAAAAAAAAAAAAAAAAAAAAAAAAAAAAAAAAAAAAAAAAAAAAAAAAP/////IAASAMjIAAAAAQQByAGkAYQBsAAAAaQAAAAAAAAAAAAAAAAAAAAAAAAAAAAAAAAAAAAAAAAAAAAAAAAAAAAAAAAAAAAAAAAAAAAEAAAAAAAAAAAAAAAEAAAAAAAAAAAAAAAAAAAAAAP////8AAAAAAQAAAAAAAAAAAAAAAAAAABAAAABHAGUAbgBlAHIAYQBsAAAACAAAAAAAAAAAAAAAAQAAAAAAAAAAAAAAAAAAAAAAAAAAAAAAAAAAAAAAAAAAAAAAAAAAAAAAAAAAAAAAAAAAAAAAAAAAAAAAAAAAAAAAAAAAAAAAAAAAAAAAAAAAAAAAAAAAAAAAAAAAAAAAAAAAAAAAAAAAAAAAAgAAAP////8AAAAAAAAAAAEAAAABAAAAAwAAABBLOQkAAAAAAAAAAAMAAAAzAIS9MK4AAAAAAAAAAAADAAAAAAAAAAAAAAAAAAAAAAAAAAAAAAAAAgAAAAAAAAAAQIRAcEw5CQEAAAAAEAAAAAIAAAAAAAAAAHCXQCBLOQkBAAAAABAAAAAAAAAAAAAAAAMAAAABAAAAAwAAABixexQAAAAAAAAAAAUAAAAEyLTMIADkuZzNAAMAAADosHsUAAAAAAAAAAAFAAAAhL0wriAA5LmczQADAAAAkE5eDQAAAAAAAAAACAAAAJywdMfEsyAAxLwgAOS5nM0AAQAAAAAAAAAAAAAAAAAAAAMAAAD/////AAAAAAEAAAD///8AAgAAAAAAAAAAAAAAAQAAAP///wAAAAABAAAAAAAAAAAAAAEAAAAAAAAAAAAAAGQAAAABAAAAAQAAAAAAAAAAAAAAAAAAAAAAAAAAAAAACwAAAAoAAADIAAAAAAAAAAAAAAAAAAAAPAAAADwAAAA8AAAAAAAAAAAAAAAAAAAAAAAAAAAAAAAAAAAAAQAAAAAAAAABAAAA////AAIAAAAAAAAAAAAAAAEAAAD7wlsAAAAAAQAAAAAAAAAAAAABAAAAAAAAAAAAAABkAAAAAQAAAAEAAAAAAAAAAAAAAAAAAAAAAAAAAAAAAAsAAAAKAAAAyAAAAAAAAAAAAAAAAAAAADwAAAA8AAAAPAAAAAAAAAAAAAAAAAAAAAAAAAAAAAAAAAAAAAIAAAAAAAAAAQAAAP///wACAAAAAAAAAAAAAAABAAAAntPYAAAAAAEAAAAAAAAAAAAAAQAAAAAAAAAAAAAAZAAAAAEAAAABAAAAAAAAAAAAAAAAAAAAAAAAAAAAAAALAAAACgAAAMgAAAAAAAAAAAAAAAAAAAA8AAAAPAAAADwAAAAAAAAAAAAAAAAAAAAAAAAAAAAAAAAAAAABAAAAAAAAAAAAAAAAAAAAAAAAAAAAAAAAAAAAAAAAAP///wAAAAAAAAAAAAAAAAAAAAAAAAAAAAAAAAAAADwAAAA8AAAAPAAAAAAAAAAAAAAAAAAAAAAAAAAAAAAAAAAAAAAAAAAAAAAAAAAAAAAAAAAAAAAAAAAAAP/////IAASAMjIAAAAAQQByAGkAYQBsAAAAaQAAAAAAAAAAAAAAAAAAAAAAAAAAAAAAAAAAAAAAAAAAAAAAAAAAAAAAAAAAAAAAAAAAAAEAAAAAAAAAAAAAAAEAAAAAAAAAAAAAAAAAAAAAAP////8AAAAAAQAAAAAAAAAAAAAAAAAAABAAAABHAGUAbgBlAHIAYQBsAAAACAAAAAAAAAAAAAAAAQAAAAAAAAAAAAAAAAAAAAAAAAAAAAAAAAAAAAAAAAAAAAAAAAAAAAAAAAAAAAAAAAAAAAAAAAAAAAAAAAAAAAAAAAAAAAAAAAAAAAAAAAAAAAAAAAAAAAAAAAAAAAAAAAAAAAAAAAAAAAAAAwAAAP////8AAAAAAAAAAAEAAAABAAAAAwAAANBLOQkAAAAAAAAAAAMAAAA0AIS9MK4AAAAAAAAAAAADAAAAAAAAAAAAAAAAAAAAAAAAAAAAAAAAAgAAAAAAAAAAQI9AMEs5CQEAAAAAEAAAAAIAAAAAAAAAAAAAAABMOQkBAAAAABAAAAAAAAAAAAAAAAMAAAABAAAAAwAAAGiyexQAAAAAAAAAAAUAAAAEyLTMIADkuZzNAAMAAABIsXsUAAAAAAAAAAAFAAAAhL0wriAA5LmczQADAAAAkE9eDQAAAAAAAAAACAAAAJywdMfEsyAAxLwgAOS5nM0AAQAAAAAAAAAAAAAAAAAAAAIAAAD/////AAAAAAEAAAD///8AAgAAAAAAAAAAAAAAAQAAAAAAAAAAAAABAAAAAAAAAAAAAAEAAAAAAAAAAAAAAGQAAAABAAAAAQAAAAAAAAAAAAAAAAAAAAAAAAAAAAAACwAAAAoAAADIAAAAAAAAAAAAAAAAAAAAPAAAADwAAAA8AAAAAAAAAAAAAAAAAAAAAAAAAAAAAAAAAAAAAQAAAAAAAAABAAAA////AAIAAAAAAAAAAAAAAAEAAACJpKcAAAAAAQAAAAAAAAAAAAABAAAAAAAAAAAAAABkAAAAAQAAAAEAAAAAAAAAAAAAAAAAAAAAAAAAAAAAAAsAAAAKAAAAyAAAAAAAAAAAAAAAAAAAADwAAAA8AAAAPAAAAAAAAAAAAAAAAAAAAAAAAAAAAAAAAAAAAAAAAAAAAAAAAAAAAAAAAAAAAAAAAAAAAAAAAAAAAAAAAAAAAAAAAAAAAAAAAAAAAAAAAAAAAAAAAAAAAAAAAAAAAAAAAAAAAAAAAAAAAAAAAAAAAAAAAAAAAAAAAAAAAAAAAAABAAAAAQAAAAAAAAAAAAAAAAAAAAAAAACWAAAAAAAAAAEAAACWAAAAAAAAAGQAAAABAAAAAAAAAAEAAAAAAAAAAAAAAP8A/wAA//8AAQAAADIAAAD//wAAAAAAAAAAAAAAAAAAAAAAAAAAAAAAAAAAAAAAAAAAAAAAAAAAAQAAAAAAAAABAAAAAQAAAAAAAAAAAAAAAAAAAAAAAAABAAAAAQAAAAAAAAAAAAAAAAAAAAAAAAABAAAAAQAAAAAAAAAAAAAAAAAAAAAAAAABAAAAAQAAAAAAAAAAAAAAAAAAAAAAAACWAAAAAQAAAAEAAAAAAAAAAAAAAAAAAAABAAAAAQAAAP///wAAAAAAAAAAAAAAAAAAAAEAAAABAAAAAAAAAAAAAAAAAAAAAQAAAAEAAAD///8AAAAAAAAAAAAAAAAAAAAAAAAAAAAAAAIAAAAAAAAAAAAAAAEAAADY2NgAAQAAAAAAAAABAAAAAAAAAAEAAADY2NgAAQAAAAAAAAACAAAAAAAAAAEAAAABAAAAAAAAAAAAAAAAAAAAAAAAAAMAAAD/////7wAEADIyAAAAAEEAcgBpAGEAbAAAAGkAAAAAAAAAAAAAAAAAAAAAAAAAAAAAAAAAAAAAAAAAAAAAAAAAAAAAAAAAAAAAAAAAAAABAAAAWVlZAAAAAAACAAAAAAAAAAAAAAAAAAAAAAAAAAAAAAAAAAAAAAAAAAAAAAAAAAEAAAABAAAA////AAAAAAAAAAAAAAAAAAAAAAAAAAAAAAAAAAAAPAAAADwAAAA8AAAAAAAAAAAAAAAAAAAAAAAAAAAAAAAAAAAAAAAAAAAAAAAAAAAAAAAAAAAAAAAAAAAA/////8gABIAyMgAAAABBAHIAaQBhAGwAAABpAAAAAAAAAAAAAAAAAAAAAAAAAAAAAAAAAAAAAAAAAAAAAAAAAAAAAAAAAAAAAAAAAAAAAQAAAAAAAAAAAAAAAQAAAAAAAAAAAAAAAAAAAAAAEAAAAEcAZQBuAGUAcgBhAGwAAAAAAAAAAAAAAAAAAAAAAAAAAAAAAAAA8D8AAAAAAAAQQAAAAAAAAPA/AAAAAAAA4D8AAAAAAADwPwEAAAABAAAAAQAAAAEAAAABAAAAAAAAAAAAAAABAAAAAAABAAAAAAABAAAAAAABAAAAAAAAAAAAAAABAAAAAQAAAAEAAAABAAAAAQAAAAEAAAAAAAAAAAAAAAAAAAAAAAAAAAAAAAAAAAABAAAAAQAAAAAAAAAAAAAAAAAAAAIAAAAAAAAAAQAAAAEAAAAAAAAAAAAAAAAAAAAAAAAAAAAAAP/////IAASAMjIAAAAAQQByAGkAYQBsAAAAaQAAAAAAAAAAAAAAAAAAAAAAAAAAAAAAAAAAAAAAAAAAAAAAAAAAAAAAAAAAAAAAAAAAAAEAAAAAAAAAAAAAAAEAAAAAAAAAAAAAAAAAAAAAAAAAAAAAAAAAAAAAAAAAAAAAAAAAAQAAAAEAAAD///8AAAAAAAAAAAAAAAAAAAAAAAAAAAAAAAAAAAA8AAAAPAAAADwAAAAAAAAAAAAAAAAAAAAAAAAAAAAAAAAAAAAAAAAAAAAAAAAAAAAAAAAAAAAAAAAAAAD/////yAAEgDIyAAAAAEEAcgBpAGEAbAAAAGkAAAAAAAAAAAAAAAAAAAAAAAAAAAAAAAAAAAAAAAAAAAAAAAAAAAAAAAAAAAAAAAAAAAABAAAAAAAAAAAAAAABAAAAAAAAAAAAAAAAAAAAAAAQAAAARwBlAG4AZQByAGEAbAAAAAIAAAAAAAAAAAAAAAEAAAAAAAAAAAAAAAAAAAAAQK9AAAAAAABAf0AAAAAAAABZQAAAAAAAAAAAAQAAAAEAAAABAAAAAQAAAAEAAAAAAAAAAAAAAAEAAAAAAAEAAAAAAAEAAAAAAAEAAAAAAAAAAAAAAAEAAAABAAAAAAAAAAEAAAABAAAAAQAAAAEAAAAAAAAAAAAAAAAAAAABAAAAAQAAAP///wAAAAAAAAAAAAAAAAAAAAEAAAABAAAAAAAAAAAAAAAAAAAAAQAAAAEAAAD///8AAAAAAAAAAAAAAAAAAAAAAAAADwAAAAAAAAABAAAAHwAAAFQAAAAAAAAAAAAAAAAAAAAAAAAAAAAAAAAAAAAAAAAAAAAAAAAAAAAAAAAAAAAAAAAAAAAAAAAAAAAAAAAAAAAAAAAAAAAAAAAAAAAAAAAAAAAAAAAAAAAhAAAAGAAAABQAAAC0CQAAMw8AALMrAABHJAAAEAAAACYAAAAIAAAA/////wAAAAA="/>
              </a:ext>
            </a:extLst>
          </p:cNvGraphicFramePr>
          <p:nvPr/>
        </p:nvGraphicFramePr>
        <p:xfrm>
          <a:off x="1577340" y="2470785"/>
          <a:ext cx="5526405" cy="342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6" name="그림 40"/>
          <p:cNvPicPr>
            <a:extLst>
              <a:ext uri="smNativeData">
                <pr:smNativeData xmlns:pr="smNativeData" xmlns="smNativeData" val="SMDATA_17_zBgQZB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L0KAACuCgAAdg0AAFw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745615" y="1736090"/>
            <a:ext cx="442595" cy="435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TextBox 4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xYAAFQJAAAvHAAAwAoAABAgAAAmAAAACAAAAP//////////"/>
              </a:ext>
            </a:extLst>
          </p:cNvSpPr>
          <p:nvPr/>
        </p:nvSpPr>
        <p:spPr>
          <a:xfrm>
            <a:off x="3598545" y="1516380"/>
            <a:ext cx="98298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분기 매출 통계</a:t>
            </a:r>
            <a:endParaRPr lang="ko-kr" sz="900" cap="none"/>
          </a:p>
        </p:txBody>
      </p:sp>
      <p:sp>
        <p:nvSpPr>
          <p:cNvPr id="28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RsAAEYJAAD2HgAAsQoAABAgAAAmAAAACAAAAP//////////"/>
              </a:ext>
            </a:extLst>
          </p:cNvSpPr>
          <p:nvPr/>
        </p:nvSpPr>
        <p:spPr>
          <a:xfrm>
            <a:off x="4415155" y="1507490"/>
            <a:ext cx="61785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29" name="그룹 4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b///8fAAAAVAAAAAAAAAAAAAAAAAAAAAAAAAAAAAAAAAAAAAAAAAAAAAAAAAAAAAAAAAAAAAAAAAAAAAAAAAAAAAAAAAAAAAAAAAAAAAAAAAAAAAAAAAAAAAAAAAAAACEAAAAYAAAAFAAAAFUiAAATCQAAuisAADcPAAAQAAAAJgAAAAgAAAD/////AAAAAA=="/>
              </a:ext>
            </a:extLst>
          </p:cNvGrpSpPr>
          <p:nvPr/>
        </p:nvGrpSpPr>
        <p:grpSpPr>
          <a:xfrm>
            <a:off x="5581015" y="1475105"/>
            <a:ext cx="1527175" cy="998220"/>
            <a:chOff x="5581015" y="1475105"/>
            <a:chExt cx="1527175" cy="998220"/>
          </a:xfrm>
        </p:grpSpPr>
        <p:sp>
          <p:nvSpPr>
            <p:cNvPr id="33" name="직사각형 4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VSIAABMJAAC6KwAANw8AAAAAAAAmAAAACAAAAP//////////"/>
                </a:ext>
              </a:extLst>
            </p:cNvSpPr>
            <p:nvPr/>
          </p:nvSpPr>
          <p:spPr>
            <a:xfrm>
              <a:off x="5581015" y="147510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32" name="TextBox 45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+yUAAAQLAAB1KwAASQ0AAAAgAAAmAAAACAAAAP//////////"/>
                </a:ext>
              </a:extLst>
            </p:cNvSpPr>
            <p:nvPr/>
          </p:nvSpPr>
          <p:spPr>
            <a:xfrm>
              <a:off x="6174105" y="1790700"/>
              <a:ext cx="89027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5 / 2/ 3</a:t>
              </a:r>
              <a:endParaRPr lang="ko-kr" b="1" cap="none"/>
            </a:p>
          </p:txBody>
        </p:sp>
        <p:sp>
          <p:nvSpPr>
            <p:cNvPr id="31" name="직사각형 4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SIAAJwNAAD7JQAA5g4AAAAAAAAmAAAACAAAAP//////////"/>
                </a:ext>
              </a:extLst>
            </p:cNvSpPr>
            <p:nvPr/>
          </p:nvSpPr>
          <p:spPr>
            <a:xfrm>
              <a:off x="5631815" y="2212340"/>
              <a:ext cx="542290" cy="2095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30" name="직사각형 4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Zmb/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b/AP///wEAAAAAAAAAAAAAAAAAAAAAAAAAAAAAAAAAAAAAAAAAAIumqAB/f38AAAAAA8zMzADAwP8Af39/AAAAAAAAAAAAAAAAAAAAAAAAAAAAIQAAABgAAAAUAAAAGiUAAJwNAABAJwAA5g4AAAAAAAAmAAAACAAAAP//////////"/>
                </a:ext>
              </a:extLst>
            </p:cNvSpPr>
            <p:nvPr/>
          </p:nvSpPr>
          <p:spPr>
            <a:xfrm>
              <a:off x="6031230" y="2212340"/>
              <a:ext cx="349250" cy="20955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sp>
        <p:nvSpPr>
          <p:cNvPr id="34" name="TextBox 4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iIAAFAJAAB3KQAAvAoAABAgAAAmAAAACAAAAP//////////"/>
              </a:ext>
            </a:extLst>
          </p:cNvSpPr>
          <p:nvPr/>
        </p:nvSpPr>
        <p:spPr>
          <a:xfrm>
            <a:off x="5546090" y="1513840"/>
            <a:ext cx="119443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난이도 별 매출 통계</a:t>
            </a:r>
            <a:endParaRPr lang="ko-kr" sz="900" cap="none"/>
          </a:p>
        </p:txBody>
      </p:sp>
      <p:sp>
        <p:nvSpPr>
          <p:cNvPr id="35" name="TextBox 5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NjZ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gygAAFAJAAA6LAAAvAoAABAgAAAmAAAACAAAAP//////////"/>
              </a:ext>
            </a:extLst>
          </p:cNvSpPr>
          <p:nvPr/>
        </p:nvSpPr>
        <p:spPr>
          <a:xfrm>
            <a:off x="6585585" y="1513840"/>
            <a:ext cx="60388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36" name="그룹 51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z///8fAAAAVAAAAAAAAAAAAAAAAAAAAAAAAAAAAAAAAAAAAAAAAAAAAAAAAAAAAAAAAAAAAAAAAAAAAAAAAAAAAAAAAAAAAAAAAAAAAAAAAAAAAAAAAAAAAAAAAAAAACEAAAAYAAAAFAAAAEMjAAAUCwAAliUAAFoNAAAQAAAAJgAAAAgAAAD/////AAAAAA=="/>
              </a:ext>
            </a:extLst>
          </p:cNvGrpSpPr>
          <p:nvPr/>
        </p:nvGrpSpPr>
        <p:grpSpPr>
          <a:xfrm>
            <a:off x="5732145" y="1800860"/>
            <a:ext cx="377825" cy="369570"/>
            <a:chOff x="5732145" y="1800860"/>
            <a:chExt cx="377825" cy="369570"/>
          </a:xfrm>
        </p:grpSpPr>
        <p:sp>
          <p:nvSpPr>
            <p:cNvPr id="38" name="타원 52"/>
            <p:cNvSpPr>
              <a:extLst>
                <a:ext uri="smNativeData">
                  <pr:smNativeData xmlns:pr="smNativeData" xmlns="smNativeData" val="SMDATA_15_zBgQZBMAAAAlAAAAZgAAAA0AAAAAkAAAAEgAAACQAAAASAAAAAAAAAABAAAAAAAAAAEAAABQAAAAAAAAAAAA8D8AAAAAAADwPwAAAAAAAOA/AAAAAAAA4D8AAAAAAADgPwAAAAAAAOA/AAAAAAAA4D8AAAAAAADgPwAAAAAAAOA/AAAAAAAA4D8CAAAAjAAAAAEAAAAAAAAAzc3v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c3vAP///wEAAAAAAAAAAAAAAAAAAAAAAAAAAAAAAAAAAAAAAAAAAIumqAB/f38AAAAAA8zMzADAwP8Af39/AAAAAAAAAAAAAAAAAAAAAAAAAAAAIQAAABgAAAAUAAAAQyMAABQLAACWJQAAWg0AAAAAAAAmAAAACAAAAP//////////"/>
                </a:ext>
              </a:extLst>
            </p:cNvSpPr>
            <p:nvPr/>
          </p:nvSpPr>
          <p:spPr>
            <a:xfrm>
              <a:off x="5732145" y="1800860"/>
              <a:ext cx="377825" cy="369570"/>
            </a:xfrm>
            <a:prstGeom prst="ellipse">
              <a:avLst/>
            </a:prstGeom>
            <a:solidFill>
              <a:srgbClr val="CDCDE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pic>
          <p:nvPicPr>
            <p:cNvPr id="37" name="그림 53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4jAABnCwAAYyUAAPMMAAAAAAAAJgAAAAgAAAD//////////w==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0410" y="1853565"/>
              <a:ext cx="257175" cy="25146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9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+8Jb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8JbAP///wEAAAAAAAAAAAAAAAAAAAAAAAAAAAAAAAAAAAAAAAAAAIumqAB/f38AAAAAA8zMzADAwP8Af39/AAAAAAAAAAAAAAAAAAAAAAAAAAAAIQAAABgAAAAUAAAAyxoAAJQNAABHHQAA2w4AABAAAAAmAAAACAAAAP//////////"/>
              </a:ext>
            </a:extLst>
          </p:cNvSpPr>
          <p:nvPr/>
        </p:nvSpPr>
        <p:spPr>
          <a:xfrm>
            <a:off x="4355465" y="2207260"/>
            <a:ext cx="403860" cy="207645"/>
          </a:xfrm>
          <a:prstGeom prst="rect">
            <a:avLst/>
          </a:prstGeom>
          <a:solidFill>
            <a:srgbClr val="FBC25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0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iaSn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Rp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aSnAP///wEAAAAAAAAAAAAAAAAAAAAAAAAAAAAAAAAAAAAAAAAAAIumqAB/f38AAAAAA8zMzADAwP8Af39/AAAAAAAAAAAAAAAAAAAAAAAAAAAAIQAAABgAAAAUAAAAcxwAAJQNAADvHgAA2w4AABAAAAAmAAAACAAAAP//////////"/>
              </a:ext>
            </a:extLst>
          </p:cNvSpPr>
          <p:nvPr/>
        </p:nvSpPr>
        <p:spPr>
          <a:xfrm>
            <a:off x="4624705" y="2207260"/>
            <a:ext cx="403860" cy="207645"/>
          </a:xfrm>
          <a:prstGeom prst="rect">
            <a:avLst/>
          </a:prstGeom>
          <a:solidFill>
            <a:srgbClr val="89A4A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1" name="직사각형 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ntPX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tPXAP///wEAAAAAAAAAAAAAAAAAAAAAAAAAAAAAAAAAAAAAAAAAAIumqAB/f38AAAAAA8zMzADAwP8Af39/AAAAAAAAAAAAAAAAAAAAAAAAAAAAIQAAABgAAAAUAAAA8yYAAJsNAAD9KgAA5g4AABAAAAAmAAAACAAAAP//////////"/>
              </a:ext>
            </a:extLst>
          </p:cNvSpPr>
          <p:nvPr/>
        </p:nvSpPr>
        <p:spPr>
          <a:xfrm>
            <a:off x="6331585" y="2211705"/>
            <a:ext cx="656590" cy="210185"/>
          </a:xfrm>
          <a:prstGeom prst="rect">
            <a:avLst/>
          </a:prstGeom>
          <a:solidFill>
            <a:srgbClr val="9ED3D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2" name="TextBox 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QBoAAAILAADAHQAARw0AABAgAAAmAAAACAAAAP//////////"/>
              </a:ext>
            </a:extLst>
          </p:cNvSpPr>
          <p:nvPr/>
        </p:nvSpPr>
        <p:spPr>
          <a:xfrm>
            <a:off x="4267200" y="1789430"/>
            <a:ext cx="56896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b="1" cap="none"/>
              <a:t>652</a:t>
            </a:r>
            <a:endParaRPr lang="ko-kr" b="1" cap="none"/>
          </a:p>
        </p:txBody>
      </p:sp>
      <p:sp>
        <p:nvSpPr>
          <p:cNvPr id="43" name="직사각형 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BIAACYJAAAWEwAAMAoAABAAAAAmAAAACAAAAP//////////"/>
              </a:ext>
            </a:extLst>
          </p:cNvSpPr>
          <p:nvPr/>
        </p:nvSpPr>
        <p:spPr>
          <a:xfrm>
            <a:off x="2948940" y="14871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4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fR4AAB0JAABvHwAAJwoAABAAAAAmAAAACAAAAP//////////"/>
              </a:ext>
            </a:extLst>
          </p:cNvSpPr>
          <p:nvPr/>
        </p:nvSpPr>
        <p:spPr>
          <a:xfrm>
            <a:off x="4956175" y="148145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5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tisAABAJAACoLAAAGgoAABAAAAAmAAAACAAAAP//////////"/>
              </a:ext>
            </a:extLst>
          </p:cNvSpPr>
          <p:nvPr/>
        </p:nvSpPr>
        <p:spPr>
          <a:xfrm>
            <a:off x="7105650" y="147320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6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xyoAAEAPAAC5KwAAShAAABAAAAAmAAAACAAAAP//////////"/>
              </a:ext>
            </a:extLst>
          </p:cNvSpPr>
          <p:nvPr/>
        </p:nvSpPr>
        <p:spPr>
          <a:xfrm>
            <a:off x="6953885" y="24790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NSUAABAAAAAmAAAACAAAAP//////////"/>
              </a:ext>
            </a:extLst>
          </p:cNvSpPr>
          <p:nvPr/>
        </p:nvSpPr>
        <p:spPr>
          <a:xfrm>
            <a:off x="1475740" y="1247140"/>
            <a:ext cx="5831205" cy="4801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예약통계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0401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6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EERAADXBgAAdBMAABAAAAAmAAAACAAAAP//////////"/>
              </a:ext>
            </a:extLst>
          </p:cNvSpPr>
          <p:nvPr/>
        </p:nvSpPr>
        <p:spPr>
          <a:xfrm>
            <a:off x="60325" y="2804795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IUAAAkBAAAchQAABAAAAAmAAAACAAAAP//////////"/>
              </a:ext>
            </a:extLst>
          </p:cNvSpPr>
          <p:nvPr/>
        </p:nvSpPr>
        <p:spPr>
          <a:xfrm>
            <a:off x="311150" y="3323590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7660640" y="621665"/>
          <a:ext cx="2188845" cy="2588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예약에 대한 통계를 상세하게 볼 수 있도록 보여주는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예약 건수에 대한 통계를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맑은 고딕" pitchFamily="3" charset="-127"/>
                        </a:rPr>
                        <a:t>확정된 예약에 대한 통계를 보여주는 화면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맑은 고딕" pitchFamily="3" charset="-127"/>
                        </a:rPr>
                        <a:t>취소된 예약 건에 대한 통계를 보여주는 화면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예약 통계 데이터를 한눈에 보여주는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9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 상세 통계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0" name="그룹 4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GySXw0fAAAAVAAAAAAAAAAAAAAAAAAAAAAAAAAAAAAAAAAAAAAAAAAAAAAAAAAAAAAAAAAAAAAAAAAAAAAAAAAAAAAAAAAAAAAAAAAAAAAAAAAAAAAAAAAAAAAAAAAAACEAAAAYAAAAFAAAALQJAAA3CQAAGBMAAFsPAAAQAAAAJgAAAAgAAAD/////AAAAAA=="/>
              </a:ext>
            </a:extLst>
          </p:cNvGrpSpPr>
          <p:nvPr/>
        </p:nvGrpSpPr>
        <p:grpSpPr>
          <a:xfrm>
            <a:off x="1577340" y="1497965"/>
            <a:ext cx="1526540" cy="998220"/>
            <a:chOff x="1577340" y="1497965"/>
            <a:chExt cx="1526540" cy="998220"/>
          </a:xfrm>
        </p:grpSpPr>
        <p:sp>
          <p:nvSpPr>
            <p:cNvPr id="16" name="직사각형 5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tAkAADcJAAAYEwAAWw8AAAAAAAAmAAAACAAAAP//////////"/>
                </a:ext>
              </a:extLst>
            </p:cNvSpPr>
            <p:nvPr/>
          </p:nvSpPr>
          <p:spPr>
            <a:xfrm>
              <a:off x="1577340" y="149796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3" name="그룹 7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AAAAAAfAAAAVAAAAAAAAAAAAAAAAAAAAAAAAAAAAAAAAAAAAAAAAAAAAAAAAAAAAAAAAAAAAAAAAAAAAAAAAAAAAAAAAAAAAAAAAAAAAAAAAAAAAAAAAAAAAAAAAAAAACEAAAAYAAAAFAAAANoJAABqCQAAfxEAAOQKAAAAAAAAJgAAAAgAAAD/////AAAAAA=="/>
                </a:ext>
              </a:extLst>
            </p:cNvGrpSpPr>
            <p:nvPr/>
          </p:nvGrpSpPr>
          <p:grpSpPr>
            <a:xfrm>
              <a:off x="1601470" y="1530350"/>
              <a:ext cx="1242695" cy="240030"/>
              <a:chOff x="1601470" y="1530350"/>
              <a:chExt cx="1242695" cy="240030"/>
            </a:xfrm>
          </p:grpSpPr>
          <p:sp>
            <p:nvSpPr>
              <p:cNvPr id="15" name="TextBox 13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gkAAHkJAADmDwAA5AoAAAAgAAAmAAAACAAAAP//////////"/>
                  </a:ext>
                </a:extLst>
              </p:cNvSpPr>
              <p:nvPr/>
            </p:nvSpPr>
            <p:spPr>
              <a:xfrm>
                <a:off x="1601470" y="1539875"/>
                <a:ext cx="98298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예약</a:t>
                </a:r>
                <a:endParaRPr lang="ko-kr" sz="900" cap="none"/>
              </a:p>
            </p:txBody>
          </p:sp>
          <p:sp>
            <p:nvSpPr>
              <p:cNvPr id="14" name="TextBox 14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g0AAGoJAAB/EQAA1QoAAAAgAAAmAAAACAAAAP//////////"/>
                  </a:ext>
                </a:extLst>
              </p:cNvSpPr>
              <p:nvPr/>
            </p:nvSpPr>
            <p:spPr>
              <a:xfrm>
                <a:off x="2226310" y="153035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" name="TextBox 8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7A0AACYLAABtEQAAbA0AAAAgAAAmAAAACAAAAP//////////"/>
                </a:ext>
              </a:extLst>
            </p:cNvSpPr>
            <p:nvPr/>
          </p:nvSpPr>
          <p:spPr>
            <a:xfrm>
              <a:off x="2263140" y="181229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1" name="직사각형 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BAoAAMANAAC7EgAABw8AAAAAAAAmAAAACAAAAP//////////"/>
                </a:ext>
              </a:extLst>
            </p:cNvSpPr>
            <p:nvPr/>
          </p:nvSpPr>
          <p:spPr>
            <a:xfrm>
              <a:off x="1628140" y="2235200"/>
              <a:ext cx="141668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7" name="그룹 1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HI9InQfAAAAVAAAAAAAAAAAAAAAAAAAAAAAAAAAAAAAAAAAAAAAAAAAAAAAAAAAAAAAAAAAAAAAAAAAAAAAAAAAAAAAAAAAAAAAAAAAAAAAAAAAAAAAAAAAAAAAAAAAACEAAAAYAAAAFAAAADQWAAA3CQAAmR8AAFsPAAAQAAAAJgAAAAgAAAD/////AAAAAA=="/>
              </a:ext>
            </a:extLst>
          </p:cNvGrpSpPr>
          <p:nvPr/>
        </p:nvGrpSpPr>
        <p:grpSpPr>
          <a:xfrm>
            <a:off x="3609340" y="1497965"/>
            <a:ext cx="1527175" cy="998220"/>
            <a:chOff x="3609340" y="1497965"/>
            <a:chExt cx="1527175" cy="998220"/>
          </a:xfrm>
        </p:grpSpPr>
        <p:sp>
          <p:nvSpPr>
            <p:cNvPr id="20" name="직사각형 1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NBYAADcJAACZHwAAWw8AAAAAAAAmAAAACAAAAP//////////"/>
                </a:ext>
              </a:extLst>
            </p:cNvSpPr>
            <p:nvPr/>
          </p:nvSpPr>
          <p:spPr>
            <a:xfrm>
              <a:off x="3609340" y="149796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9" name="TextBox 1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xoAACYLAAAMHgAAbA0AAAAgAAAmAAAACAAAAP//////////"/>
                </a:ext>
              </a:extLst>
            </p:cNvSpPr>
            <p:nvPr/>
          </p:nvSpPr>
          <p:spPr>
            <a:xfrm>
              <a:off x="4314825" y="181229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153</a:t>
              </a:r>
              <a:endParaRPr lang="ko-kr" b="1" cap="none"/>
            </a:p>
          </p:txBody>
        </p:sp>
        <p:sp>
          <p:nvSpPr>
            <p:cNvPr id="18" name="직사각형 1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hBYAAMANAAD4HQAABw8AAAAAAAAmAAAACAAAAP//////////"/>
                </a:ext>
              </a:extLst>
            </p:cNvSpPr>
            <p:nvPr/>
          </p:nvSpPr>
          <p:spPr>
            <a:xfrm>
              <a:off x="3660140" y="2235200"/>
              <a:ext cx="1211580" cy="2076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1" name="그림 2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oXAAA1CwAAoBkAAF0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85870" y="1821815"/>
            <a:ext cx="379730" cy="3505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2" name="차트 21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GVuZXQ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UwkAAKQAAACEBAAAegEAAAEAAAC4CQAA8gEAAB0IAADYAAAAxQMAAKQAAAAJAAAACMZ9xSAAhchYucS8IAC10cSs/////xgBBIAyMgAAAABBAHIAaQBhAGwAAABpAAAAAAAAAAAAAAAAAAAAAAAAAAAAAAAAAAAAAAAAAAAAAAAAAAAAAAAAAAAAAAAAAAAAAQAAAFlZWQAAAAAAAgAAAAAAAAAAAAAAAAAAAAAAAQAAAAEAAAAAAAAAAAAAAAAAAAABAAAAAQAAAP///wAAAAAAAAAAAAAAAAAAAAAAAAAAAAAAAAAAADwAAAA8AAAAPAAAAKAPAAChCAAAAAAAAAAAAAAAAAAAAAAAAAAAAAAAAAAAAAAAAKAPAAChCAAAAAAAAAMAAAD/////yAAEgDIyAAAAAEEAcgBpAGEAbAAAAGkAAAAAAAAAAAAAAAAAAAAAAAAAAAAAAAAAAAAAAAAAAAAAAAAAAAAAAAAAAAAAAAAAAAABAAAAAAAAAAAAAAABAAAAAAAAAAAAAAAAAAAAAAAAAAAAAAAAAAAAAAABAAAAAAAAAAAAAAAAAAAA////AAAAAAAAAAAAAAAAAAAAAAAAAAAAAAAAAAAAPAAAADwAAAA8AAAANQIAAKoDAAAMCwAA7AkAAAAAAAAAAAAAAAAAAAAAAAAAAAAANQIAAKoDAAAAAAAAFAAAAA8AAAAeAAAAZAAAAGQAAAABAAAAAAAAAAAAAAAPAAAAZAAAAAAAAAAAAAAAAAAAAAAAAAAEAAAACgAAAAAAAAAAAAAAAAAAAEsAAABkAAAAAQAAAAMAAAAAAAAAAQAAAAAAAAAAAAAA/////wAAAAAAAAAAAQAAAAEAAAADAAAAoEo5CQAAAAAAAAAAAgAAABysGMIAAAAAAAAAAAADAAAAAAAAAAIAAAAAAAAAAEBlQGBMOQkBAAAAABAAAAACAAAAAAAAAAAgY0AQSzkJAQAAAAAQAAAAAgAAAAAAAAAAADFAYEs5CQEAAAAAEAAAAAAAAAAAAAAAAwAAAAEAAAADAAAA+HZ+FAAAAAAAAAAABQAAAATItMwgAAjGfcUAAwAAAGB1fhQAAAAAAAAAAAUAAAAIxn3FIABV1hXIAAMAAACodX4UAAAAAAAAAAAFAAAACMZ9xSAA6M2MwQABAAAAAAAAAAAAAAAAAAAABAAAAP////8BAAAAAQAAAAAAAAAAAAAAAAAAAAEAAAABAAAA////AAAAAAAAAAAAAAAAAAAAAQAAAAAAAAAAAAAAZAAAAAEAAAABAAAAAAAAAAAAAAAAAAAAAAAAAAAAAAALAAAACgAAAMgAAAAAAAAAAAAAAAAAAAA8AAAAPAAAADwAAAAAAAAAAAAAAAAAAAAAAAAAAAAAAAAAAAAAAAAAAAAAAAEAAAD///8AAgAAAAAAAAAAAAAAAQAAAJLQUAAAAAABAAAAAAAAAAAAAAEAAAAAAAAAAAAAAGQAAAABAAAAAQAAAAAAAAAAAAAAAAAAAAAAAAAAAAAACwAAAAoAAADIAAAAAAAAAAAAAAAAAAAAPAAAADwAAAA8AAAAAAAAAAAAAAAAAAAAAAAAAAAAAAAAAAAAAQAAAAAAAAABAAAA////AAIAAAAAAAAAAAAAAAEAAAAAsPAAAAAAAQAAAAAAAAAAAAABAAAAAAAAAAAAAABkAAAAAQAAAAEAAAAAAAAAAAAAAAAAAAAAAAAAAAAAAAsAAAAKAAAAyAAAAAAAAAAAAAAAAAAAADwAAAA8AAAAPAAAAAAAAAAAAAAAAAAAAAAAAAAAAAAAAAAAAAIAAAAAAAAAAQAAAP///wACAAAAAAAAAAAAAAABAAAA/wAAAAAAAAEAAAAAAAAAAAAAAQAAAAAAAAAAAAAAZAAAAAEAAAABAAAAAAAAAAAAAAAAAAAAAAAAAAAAAAALAAAACgAAAMgAAAAAAAAAAAAAAAAAAAA8AAAAPAAAADwAAAAAAAAAAAAAAAAAAAAAAAAAAAAAAAAAAAABAAAAAAAAAAEAAAC/v78AAQAAAAAAAAAAAAAAAQAAAP///wAAAAABAAAAAAAAAAAAAAAAAAAAAAAAAAAAADwAAAA8AAAAPAAAAC8GAACEAQAAJAIAACUCAAAAAAAAAAAAAAAAAAAAAAAAAAAAAAAAAAAAAAAACAAAAAjGfcUgAOjNjMEKADUAJQD/////7wAEADIyAAAAAEEAcgBpAGEAbAAAAGkAAAAAAAAAAAAAAAAAAAAAAAAAAAAAAAAAAAAAAAAAAAAAAAAAAAAAAAAAAAAAAAAAAAABAAAAWVlZAAAAAAACAAAAAAAAAAAAAAAAAAAAAAD/////AAAAAAEAAAAAAAAABAAAAAEAAAAQAAAARwBlAG4AZQByAGEAbAAAAAgAAAAAAAAAAAAAAAEAAAAAAAAAAAAAAAAAAAAAAAAAAAAAAAAAAAAAAAAAAAAAAAAAAAAAAAAAAAAAAAAAAAAAAAAAAAAAAAAAAAAAAAAAAAAAAAAAAAAAAAAAAAAAAAAAAAAAAAAAAAAAAAAAAAAAAAAAAAAAAAAAAAABAAAAAQAAAAAAAAAJAAAAAQAAAAAAAABkAAAAAAAAAAAAAACWAAAAAAAAAGQAAAABAAAAAAAAAAEAAAAAAAAAAAAAAP8A/wAA//8AAQAAADIAAAD//wAAAAAAAAAAAAAAAAAAAAAAAAAAAAAAAAAAAAAAAAAAAAAAAAAAAQAAAAAAAAABAAAAAQAAAAAAAAAAAAAAAAAAAAAAAAABAAAAAQAAAAAAAAAAAAAAAAAAAAAAAAABAAAAAQAAAAAAAAAAAAAAAAAAAAAAAAABAAAAAQAAAAAAAAAAAAAAAAAAAAAAAACWAAAAAQAAAAEAAAAAAAAAAAAAAAAAAAABAAAAAQAAAP///wAAAAAAAAAAAAAAAAAAAAEAAAABAAAAAAAAAAAAAAAAAAAAAQAAAAEAAAD///8AAAAAAAAAAAAAAAAAAAAAAAAAAAAAAAAAAAABAAAAAQAAAAAAAAAAAAAAAAAAAAEAAAABAAAA////AAAAAAAAAAAAAAAAAAAAAQAAAAEAAAAAAAAAAAAAAAAAAAABAAAAAQAAAP///wAAAAAAAAAAAAAAAAAAAAAAAAAPAAAAAAAAAAEAAAAfAAAAVAAAAAAAAAAAAAAAAAAAAAAAAAAAAAAAAAAAAAAAAAAAAAAAAAAAAAAAAAAAAAAAAAAAAAAAAAAAAAAAAAAAAAAAAAAAAAAAAAAAAAAAAAAAAAAAAAAAACEAAAAYAAAAFAAAALQJAABbDwAAsysAAEckAAAQAAAAJgAAAAgAAAD/////AAAAAA=="/>
              </a:ext>
            </a:extLst>
          </p:cNvGraphicFramePr>
          <p:nvPr/>
        </p:nvGraphicFramePr>
        <p:xfrm>
          <a:off x="1577340" y="2496185"/>
          <a:ext cx="5526405" cy="340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NjZ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hYAAHgJAABmHAAA5AoAABAgAAAmAAAACAAAAP//////////"/>
              </a:ext>
            </a:extLst>
          </p:cNvSpPr>
          <p:nvPr/>
        </p:nvSpPr>
        <p:spPr>
          <a:xfrm>
            <a:off x="3633470" y="1539240"/>
            <a:ext cx="98298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예약 확정</a:t>
            </a:r>
            <a:endParaRPr lang="ko-kr" sz="900" cap="none"/>
          </a:p>
        </p:txBody>
      </p:sp>
      <p:sp>
        <p:nvSpPr>
          <p:cNvPr id="24" name="TextBox 2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MRoAAGoJAAD+HQAA1QoAABAgAAAmAAAACAAAAP//////////"/>
              </a:ext>
            </a:extLst>
          </p:cNvSpPr>
          <p:nvPr/>
        </p:nvSpPr>
        <p:spPr>
          <a:xfrm>
            <a:off x="4257675" y="1530350"/>
            <a:ext cx="61785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25" name="그룹 3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Dfz/4kfAAAAVAAAAAAAAAAAAAAAAAAAAAAAAAAAAAAAAAAAAAAAAAAAAAAAAAAAAAAAAAAAAAAAAAAAAAAAAAAAAAAAAAAAAAAAAAAAAAAAAAAAAAAAAAAAAAAAAAAAACEAAAAYAAAAFAAAAFQiAAA3CQAAuSsAAFsPAAAQAAAAJgAAAAgAAAD/////AAAAAA=="/>
              </a:ext>
            </a:extLst>
          </p:cNvGrpSpPr>
          <p:nvPr/>
        </p:nvGrpSpPr>
        <p:grpSpPr>
          <a:xfrm>
            <a:off x="5580380" y="1497965"/>
            <a:ext cx="1527175" cy="998220"/>
            <a:chOff x="5580380" y="1497965"/>
            <a:chExt cx="1527175" cy="998220"/>
          </a:xfrm>
        </p:grpSpPr>
        <p:sp>
          <p:nvSpPr>
            <p:cNvPr id="28" name="직사각형 3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VCIAADcJAAC5KwAAWw8AAAAAAAAmAAAACAAAAP//////////"/>
                </a:ext>
              </a:extLst>
            </p:cNvSpPr>
            <p:nvPr/>
          </p:nvSpPr>
          <p:spPr>
            <a:xfrm>
              <a:off x="5580380" y="149796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7" name="TextBox 3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qyYAACYLAABiKQAAbA0AAAAgAAAmAAAACAAAAP//////////"/>
                </a:ext>
              </a:extLst>
            </p:cNvSpPr>
            <p:nvPr/>
          </p:nvSpPr>
          <p:spPr>
            <a:xfrm>
              <a:off x="6285865" y="1812290"/>
              <a:ext cx="44132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</a:t>
              </a:r>
              <a:endParaRPr lang="ko-kr" b="1" cap="none"/>
            </a:p>
          </p:txBody>
        </p:sp>
        <p:sp>
          <p:nvSpPr>
            <p:cNvPr id="26" name="직사각형 3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CIAAMANAAD1IwAABw8AAAAAAAAmAAAACAAAAP//////////"/>
                </a:ext>
              </a:extLst>
            </p:cNvSpPr>
            <p:nvPr/>
          </p:nvSpPr>
          <p:spPr>
            <a:xfrm>
              <a:off x="5631180" y="2235200"/>
              <a:ext cx="213995" cy="2076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9" name="그림 4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GojAAA1CwAAwCUAAF0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56910" y="1821815"/>
            <a:ext cx="379730" cy="350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" name="TextBox 4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eiIAAHgJAACGKAAA5AoAABAgAAAmAAAACAAAAP//////////"/>
              </a:ext>
            </a:extLst>
          </p:cNvSpPr>
          <p:nvPr/>
        </p:nvSpPr>
        <p:spPr>
          <a:xfrm>
            <a:off x="5604510" y="1539240"/>
            <a:ext cx="98298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예약 취소</a:t>
            </a:r>
            <a:endParaRPr lang="ko-kr" sz="900" cap="none"/>
          </a:p>
        </p:txBody>
      </p:sp>
      <p:sp>
        <p:nvSpPr>
          <p:cNvPr id="31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USYAAGoJAAAeKgAA1QoAABAgAAAmAAAACAAAAP//////////"/>
              </a:ext>
            </a:extLst>
          </p:cNvSpPr>
          <p:nvPr/>
        </p:nvSpPr>
        <p:spPr>
          <a:xfrm>
            <a:off x="6228715" y="1530350"/>
            <a:ext cx="61785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32" name="그룹 4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HNpbmcfAAAAVAAAAAAAAAAAAAAAAAAAAAAAAAAAAAAAAAAAAAAAAAAAAAAAAAAAAAAAAAAAAAAAAAAAAAAAAAAAAAAAAAAAAAAAAAAAAAAAAAAAAAAAAAAAAAAAAAAAACEAAAAYAAAAFAAAAMcKAADVCgAAgQ0AAIMNAAAQAAAAJgAAAAgAAAD/////AAAAAA=="/>
              </a:ext>
            </a:extLst>
          </p:cNvGrpSpPr>
          <p:nvPr/>
        </p:nvGrpSpPr>
        <p:grpSpPr>
          <a:xfrm>
            <a:off x="1751965" y="1760855"/>
            <a:ext cx="443230" cy="435610"/>
            <a:chOff x="1751965" y="1760855"/>
            <a:chExt cx="443230" cy="435610"/>
          </a:xfrm>
        </p:grpSpPr>
        <p:sp>
          <p:nvSpPr>
            <p:cNvPr id="34" name="타원 44"/>
            <p:cNvSpPr>
              <a:extLst>
                <a:ext uri="smNativeData">
                  <pr:smNativeData xmlns:pr="smNativeData" xmlns="smNativeData" val="SMDATA_15_zBgQZBMAAAAlAAAAZgAAAA0AAAAAkAAAAEgAAACQAAAASAAAAAAAAAABAAAAAAAAAAEAAABQAAAAAAAAAAAA8D8AAAAAAADwPwAAAAAAAOA/AAAAAAAA4D8AAAAAAADgPwAAAAAAAOA/AAAAAAAA4D8AAAAAAADgPwAAAAAAAOA/AAAAAAAA4D8CAAAAjAAAAAEAAAAAAAAA2u3v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3vAP///wEAAAAAAAAAAAAAAAAAAAAAAAAAAAAAAAAAAAAAAAAAAIumqAB/f38AAAAAA8zMzADAwP8Af39/AAAAAAAAAAAAAAAAAAAAAAAAAAAAIQAAABgAAAAUAAAAxwoAANUKAACBDQAAgw0AAAAAAAAmAAAACAAAAP//////////"/>
                </a:ext>
              </a:extLst>
            </p:cNvSpPr>
            <p:nvPr/>
          </p:nvSpPr>
          <p:spPr>
            <a:xfrm>
              <a:off x="1751965" y="1760855"/>
              <a:ext cx="443230" cy="435610"/>
            </a:xfrm>
            <a:prstGeom prst="ellipse">
              <a:avLst/>
            </a:prstGeom>
            <a:solidFill>
              <a:srgbClr val="DAEDE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pic>
          <p:nvPicPr>
            <p:cNvPr id="33" name="그림 45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FgLAABpCwAA8AwAAPoM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040" y="1854835"/>
              <a:ext cx="259080" cy="25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5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VCQAAvQgAABAAAAAmAAAACAAAAP//////////"/>
              </a:ext>
            </a:extLst>
          </p:cNvSpPr>
          <p:nvPr/>
        </p:nvSpPr>
        <p:spPr>
          <a:xfrm>
            <a:off x="1323340" y="12515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6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BIAAE4JAAAWEwAAWAoAABAAAAAmAAAACAAAAP//////////"/>
              </a:ext>
            </a:extLst>
          </p:cNvSpPr>
          <p:nvPr/>
        </p:nvSpPr>
        <p:spPr>
          <a:xfrm>
            <a:off x="2948940" y="15125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R4AADgJAACXHwAAQQoAABAAAAAmAAAACAAAAP//////////"/>
              </a:ext>
            </a:extLst>
          </p:cNvSpPr>
          <p:nvPr/>
        </p:nvSpPr>
        <p:spPr>
          <a:xfrm>
            <a:off x="4981575" y="1498600"/>
            <a:ext cx="153670" cy="1682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8" name="직사각형 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yCoAAEUJAAC6KwAATwoAABAAAAAmAAAACAAAAP//////////"/>
              </a:ext>
            </a:extLst>
          </p:cNvSpPr>
          <p:nvPr/>
        </p:nvSpPr>
        <p:spPr>
          <a:xfrm>
            <a:off x="6954520" y="150685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9" name="직사각형 2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xyoAAGgPAAC5KwAAchAAABAAAAAmAAAACAAAAP//////////"/>
              </a:ext>
            </a:extLst>
          </p:cNvSpPr>
          <p:nvPr/>
        </p:nvSpPr>
        <p:spPr>
          <a:xfrm>
            <a:off x="6953885" y="25044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693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 리스트를 모두 확인할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페이징처리로 더 많은 클래스 리스트를 확인할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더많은 클래스를 등록할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 제목을 눌러 상세페이지에서 더 많은 정보를 조회하고 수정, 삭제 등의 작업을 추가적으로 진행할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UIAACdBwAAoi0AAMQ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1237615"/>
            <a:ext cx="6073775" cy="5064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9C0AAFcKAADlLgAAYQsAAAAAAAAmAAAACAAAAP//////////"/>
              </a:ext>
            </a:extLst>
          </p:cNvSpPr>
          <p:nvPr/>
        </p:nvSpPr>
        <p:spPr>
          <a:xfrm>
            <a:off x="7470140" y="168084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MggAADUKAAD3LQAAwiMAAAAAAAAmAAAACAAAAP//////////"/>
              </a:ext>
            </a:extLst>
          </p:cNvSpPr>
          <p:nvPr/>
        </p:nvSpPr>
        <p:spPr>
          <a:xfrm>
            <a:off x="1332230" y="1659255"/>
            <a:ext cx="6139815" cy="41535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axQAAOAjAABXIgAAACYAAAAAAAAmAAAACAAAAP//////////"/>
              </a:ext>
            </a:extLst>
          </p:cNvSpPr>
          <p:nvPr/>
        </p:nvSpPr>
        <p:spPr>
          <a:xfrm>
            <a:off x="3319145" y="5831840"/>
            <a:ext cx="2263140" cy="3454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ZCIAAOMjAABVIwAA7SQAAAAAAAAmAAAACAAAAP//////////"/>
              </a:ext>
            </a:extLst>
          </p:cNvSpPr>
          <p:nvPr/>
        </p:nvSpPr>
        <p:spPr>
          <a:xfrm>
            <a:off x="5590540" y="583374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2AgAADQIAADQDgAANgoAAAAAAAAmAAAACAAAAP//////////"/>
              </a:ext>
            </a:extLst>
          </p:cNvSpPr>
          <p:nvPr/>
        </p:nvSpPr>
        <p:spPr>
          <a:xfrm>
            <a:off x="1437640" y="1333500"/>
            <a:ext cx="970280" cy="3263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3A4AACgIAADNDwAAMgkAAAAAAAAmAAAACAAAAP//////////"/>
              </a:ext>
            </a:extLst>
          </p:cNvSpPr>
          <p:nvPr/>
        </p:nvSpPr>
        <p:spPr>
          <a:xfrm>
            <a:off x="2415540" y="132588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6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gw8AADcMAADrHQAAVg0AAAAAAAAmAAAACAAAAP//////////"/>
              </a:ext>
            </a:extLst>
          </p:cNvSpPr>
          <p:nvPr/>
        </p:nvSpPr>
        <p:spPr>
          <a:xfrm>
            <a:off x="2521585" y="1985645"/>
            <a:ext cx="2341880" cy="1822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9h0AADoMAADnHgAARA0AAAAAAAAmAAAACAAAAP//////////"/>
              </a:ext>
            </a:extLst>
          </p:cNvSpPr>
          <p:nvPr/>
        </p:nvSpPr>
        <p:spPr>
          <a:xfrm>
            <a:off x="4870450" y="198755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en-us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7946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새로운 클래스 등록폼으로 모든 항목을 작성해야 등록할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카테고리는 &lt;select&gt;태그에서 지정된항목만 선택이 가능하다.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defRPr>
                      </a:pPr>
                      <a:r>
                        <a:t>사전에 등록된 센터의 클래스만 새롭게 등록할 수 있다. 아래의 센터리스트표를 참고해서 폼을 작성할 수 있다.</a:t>
                      </a: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등록완료버튼을 눌러 등록폼을 제출한다.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LwHAABfBAAAqi4AACA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10565"/>
            <a:ext cx="6328410" cy="58121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2AgAADUIAABAKwAADiMAABAAAAAmAAAACAAAAP//////////"/>
              </a:ext>
            </a:extLst>
          </p:cNvSpPr>
          <p:nvPr/>
        </p:nvSpPr>
        <p:spPr>
          <a:xfrm>
            <a:off x="1437640" y="1334135"/>
            <a:ext cx="5593080" cy="43643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MhkAACIEAACRHgAAkQsAABAAAAAmAAAACAAAAP//////////"/>
              </a:ext>
            </a:extLst>
          </p:cNvSpPr>
          <p:nvPr/>
        </p:nvSpPr>
        <p:spPr>
          <a:xfrm>
            <a:off x="4095750" y="671830"/>
            <a:ext cx="873125" cy="12084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+AcAAG0iAABwLgAAeigAABAAAAAmAAAACAAAAP//////////"/>
              </a:ext>
            </a:extLst>
          </p:cNvSpPr>
          <p:nvPr/>
        </p:nvSpPr>
        <p:spPr>
          <a:xfrm>
            <a:off x="1295400" y="5596255"/>
            <a:ext cx="6253480" cy="9836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TSsAADcIAAA+LAAAQQkAABAAAAAmAAAACAAAAP//////////"/>
              </a:ext>
            </a:extLst>
          </p:cNvSpPr>
          <p:nvPr/>
        </p:nvSpPr>
        <p:spPr>
          <a:xfrm>
            <a:off x="7038975" y="133540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cx4AAB4EAABkHwAAKAUAABAAAAAmAAAACAAAAP//////////"/>
              </a:ext>
            </a:extLst>
          </p:cNvSpPr>
          <p:nvPr/>
        </p:nvSpPr>
        <p:spPr>
          <a:xfrm>
            <a:off x="4949825" y="6692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C4AAGsiAAB9LwAAdSMAABAAAAAmAAAACAAAAP//////////"/>
              </a:ext>
            </a:extLst>
          </p:cNvSpPr>
          <p:nvPr/>
        </p:nvSpPr>
        <p:spPr>
          <a:xfrm>
            <a:off x="7566660" y="55949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6" name="곡선1"/>
          <p:cNvSpPr>
            <a:extLst>
              <a:ext uri="smNativeData">
                <pr:smNativeData xmlns:pr="smNativeData" xmlns="smNativeData" val="SMDATA_15_zBgQZBMAAAAlAAAACwAAAA0AAAAAnBEAAF8KAACnIQAAjB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mBMAAPwNAACnEwAAWSIAABAAAAAmAAAACAAAAP//////////"/>
              </a:ext>
            </a:extLst>
          </p:cNvSpPr>
          <p:nvPr/>
        </p:nvSpPr>
        <p:spPr>
          <a:xfrm>
            <a:off x="3185160" y="2273300"/>
            <a:ext cx="9525" cy="3310255"/>
          </a:xfrm>
          <a:custGeom>
            <a:avLst/>
            <a:gdLst/>
            <a:ahLst/>
            <a:cxnLst/>
            <a:rect l="0" t="0" r="9525" b="3310255"/>
            <a:pathLst>
              <a:path w="9525" h="3310255">
                <a:moveTo>
                  <a:pt x="5715" y="3310255"/>
                </a:moveTo>
                <a:lnTo>
                  <a:pt x="5715" y="1611630"/>
                </a:lnTo>
                <a:lnTo>
                  <a:pt x="5715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2862580" tIns="1685925" rIns="5470525" bIns="350266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pCQAAO4FAACLKgAAgAgAABAAAAAmAAAACAAAAP//////////"/>
              </a:ext>
            </a:extLst>
          </p:cNvSpPr>
          <p:nvPr/>
        </p:nvSpPr>
        <p:spPr>
          <a:xfrm>
            <a:off x="5956300" y="963930"/>
            <a:ext cx="959485" cy="417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8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lyoAAOoFAACIKwAA9AYAAAAAAAAmAAAACAAAAP//////////"/>
              </a:ext>
            </a:extLst>
          </p:cNvSpPr>
          <p:nvPr/>
        </p:nvSpPr>
        <p:spPr>
          <a:xfrm>
            <a:off x="6923405" y="9613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en-us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586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클래스에 대한 상세한 정보를 조회할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클래스에 대한 상세한 회차정보를  조회할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클래스에 대한 새로운  회차를 등록할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클래스내용을 수정할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클래스를 삭제할 수 있다. 다만 회차정보가 존재하는 클래스는 삭제할 수 없다.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해당회차정보를 삭제할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BUHAAASBAAAiy4AAD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661670"/>
            <a:ext cx="6414770" cy="5711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gAADUHAAAkLQAAcRwAABAAAAAmAAAACAAAAP//////////"/>
              </a:ext>
            </a:extLst>
          </p:cNvSpPr>
          <p:nvPr/>
        </p:nvSpPr>
        <p:spPr>
          <a:xfrm>
            <a:off x="1313180" y="1171575"/>
            <a:ext cx="6024880" cy="34518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C0AADYHAAAhLgAAQAgAABAAAAAmAAAACAAAAP//////////"/>
              </a:ext>
            </a:extLst>
          </p:cNvSpPr>
          <p:nvPr/>
        </p:nvSpPr>
        <p:spPr>
          <a:xfrm>
            <a:off x="7345680" y="117221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QQgAACYdAABvLQAApiYAABAAAAAmAAAACAAAAP//////////"/>
              </a:ext>
            </a:extLst>
          </p:cNvSpPr>
          <p:nvPr/>
        </p:nvSpPr>
        <p:spPr>
          <a:xfrm>
            <a:off x="1341755" y="4738370"/>
            <a:ext cx="6043930" cy="1544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ey0AACkdAABsLgAAMx4AABAAAAAmAAAACAAAAP//////////"/>
              </a:ext>
            </a:extLst>
          </p:cNvSpPr>
          <p:nvPr/>
        </p:nvSpPr>
        <p:spPr>
          <a:xfrm>
            <a:off x="7393305" y="474027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LSUAAP4jAADYLAAAWiYAABAAAAAmAAAACAAAAP//////////"/>
              </a:ext>
            </a:extLst>
          </p:cNvSpPr>
          <p:nvPr/>
        </p:nvSpPr>
        <p:spPr>
          <a:xfrm>
            <a:off x="6043295" y="5850890"/>
            <a:ext cx="1246505" cy="383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8ywAAAEkAADkLQAACyUAABAAAAAmAAAACAAAAP//////////"/>
              </a:ext>
            </a:extLst>
          </p:cNvSpPr>
          <p:nvPr/>
        </p:nvSpPr>
        <p:spPr>
          <a:xfrm>
            <a:off x="7306945" y="585279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900" b="1" cap="none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3</a:t>
            </a:r>
          </a:p>
        </p:txBody>
      </p:sp>
      <p:sp>
        <p:nvSpPr>
          <p:cNvPr id="16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bCgAAFAFAAAULAAAuwcAABAAAAAmAAAACAAAAP//////////"/>
              </a:ext>
            </a:extLst>
          </p:cNvSpPr>
          <p:nvPr/>
        </p:nvSpPr>
        <p:spPr>
          <a:xfrm>
            <a:off x="6570980" y="863600"/>
            <a:ext cx="594360" cy="3930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eCQAAFAFAAAgKAAAuwcAABAAAAAmAAAACAAAAP//////////"/>
              </a:ext>
            </a:extLst>
          </p:cNvSpPr>
          <p:nvPr/>
        </p:nvSpPr>
        <p:spPr>
          <a:xfrm>
            <a:off x="5928360" y="863600"/>
            <a:ext cx="594360" cy="3930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8" name="사각형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icAADQEAAArKAAAPgUAAAAAAAAmAAAACAAAAP//////////"/>
              </a:ext>
            </a:extLst>
          </p:cNvSpPr>
          <p:nvPr/>
        </p:nvSpPr>
        <p:spPr>
          <a:xfrm>
            <a:off x="6376670" y="68326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9" name="사각형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SsAADQEAAAuLAAAPgUAAAAAAAAmAAAACAAAAP//////////"/>
              </a:ext>
            </a:extLst>
          </p:cNvSpPr>
          <p:nvPr/>
        </p:nvSpPr>
        <p:spPr>
          <a:xfrm>
            <a:off x="7028815" y="68326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20" name="사각형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uisAAL8fAADnLAAAKiEAABAAAAAmAAAACAAAAP//////////"/>
              </a:ext>
            </a:extLst>
          </p:cNvSpPr>
          <p:nvPr/>
        </p:nvSpPr>
        <p:spPr>
          <a:xfrm rot="5400000">
            <a:off x="7088505" y="5180330"/>
            <a:ext cx="230505" cy="1911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1" name="사각형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LSUAAP4jAADYLAAAWiYAABAAAAAmAAAACAAAAP//////////"/>
              </a:ext>
            </a:extLst>
          </p:cNvSpPr>
          <p:nvPr/>
        </p:nvSpPr>
        <p:spPr>
          <a:xfrm>
            <a:off x="6043295" y="5850890"/>
            <a:ext cx="1246505" cy="383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2" name="사각형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Ai0AAMEfAADzLQAAyyAAAAAAAAAmAAAACAAAAP//////////"/>
              </a:ext>
            </a:extLst>
          </p:cNvSpPr>
          <p:nvPr/>
        </p:nvSpPr>
        <p:spPr>
          <a:xfrm>
            <a:off x="7316470" y="516191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en-us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6879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회차정보를 등록하고 있는  클래스를 알려준다.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폼의 모든 내용을 작성해야 회차정보를 등록할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수업료와 최대인원에는 기존회차정보가 저장된다.(수정가능)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폼을 제출하여 새로운 회차정보를 등록한다.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GkHAABfBAAAvC4AAFET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710565"/>
            <a:ext cx="6392545" cy="2429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gAgAAEIHAADBIQAA6QgAABAAAAAmAAAACAAAAP//////////"/>
              </a:ext>
            </a:extLst>
          </p:cNvSpPr>
          <p:nvPr/>
        </p:nvSpPr>
        <p:spPr>
          <a:xfrm>
            <a:off x="1381760" y="1179830"/>
            <a:ext cx="4105275" cy="2686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viEAAEUHAACvIgAATwgAABAAAAAmAAAACAAAAP//////////"/>
              </a:ext>
            </a:extLst>
          </p:cNvSpPr>
          <p:nvPr/>
        </p:nvSpPr>
        <p:spPr>
          <a:xfrm>
            <a:off x="5485130" y="118173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YggAABcJAABRLQAAGw8AABAAAAAmAAAACAAAAP//////////"/>
              </a:ext>
            </a:extLst>
          </p:cNvSpPr>
          <p:nvPr/>
        </p:nvSpPr>
        <p:spPr>
          <a:xfrm>
            <a:off x="1362710" y="1477645"/>
            <a:ext cx="6003925" cy="9779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S0AABkJAABeLgAAIwoAAAAAAAAmAAAACAAAAP//////////"/>
              </a:ext>
            </a:extLst>
          </p:cNvSpPr>
          <p:nvPr/>
        </p:nvSpPr>
        <p:spPr>
          <a:xfrm>
            <a:off x="7384415" y="147891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2hkAAPsLAABHHwAAog4AABAAAAAmAAAACAAAAP//////////"/>
              </a:ext>
            </a:extLst>
          </p:cNvSpPr>
          <p:nvPr/>
        </p:nvSpPr>
        <p:spPr>
          <a:xfrm>
            <a:off x="4202430" y="1947545"/>
            <a:ext cx="882015" cy="4311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Ux8AAP0LAABEIAAABw0AAAAAAAAmAAAACAAAAP//////////"/>
              </a:ext>
            </a:extLst>
          </p:cNvSpPr>
          <p:nvPr/>
        </p:nvSpPr>
        <p:spPr>
          <a:xfrm>
            <a:off x="5092065" y="194881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900" b="1" cap="none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3</a:t>
            </a:r>
          </a:p>
        </p:txBody>
      </p:sp>
      <p:sp>
        <p:nvSpPr>
          <p:cNvPr id="16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MhkAAGcPAABVHwAAtBEAABAAAAAmAAAACAAAAP//////////"/>
              </a:ext>
            </a:extLst>
          </p:cNvSpPr>
          <p:nvPr/>
        </p:nvSpPr>
        <p:spPr>
          <a:xfrm>
            <a:off x="4095750" y="2503805"/>
            <a:ext cx="997585" cy="3740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Yx8AAHgPAABUIAAAghAAAAAAAAAmAAAACAAAAP//////////"/>
              </a:ext>
            </a:extLst>
          </p:cNvSpPr>
          <p:nvPr/>
        </p:nvSpPr>
        <p:spPr>
          <a:xfrm>
            <a:off x="5102225" y="251460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900" b="1" cap="none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PBkAABAAAAAmAAAACAAAAP//////////"/>
              </a:ext>
            </a:extLst>
          </p:cNvSpPr>
          <p:nvPr/>
        </p:nvSpPr>
        <p:spPr>
          <a:xfrm>
            <a:off x="1475740" y="1247140"/>
            <a:ext cx="5831205" cy="285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공지게시판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6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F8dAAD0BQAAXx0AABAAAAAmAAAACAAAAP//////////"/>
              </a:ext>
            </a:extLst>
          </p:cNvSpPr>
          <p:nvPr/>
        </p:nvSpPr>
        <p:spPr>
          <a:xfrm>
            <a:off x="307340" y="4774565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8" name="표1"/>
          <p:cNvGraphicFramePr>
            <a:graphicFrameLocks noGrp="1"/>
          </p:cNvGraphicFramePr>
          <p:nvPr/>
        </p:nvGraphicFramePr>
        <p:xfrm>
          <a:off x="7660640" y="621665"/>
          <a:ext cx="2188845" cy="32111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제목 기준으로 검색할 수 있는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작성할 수 있는 버튼으로 누르면 공지사항을 작성하는 폼으로 이동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작성한 공지사항에 대한 리스트를 표현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제목을 클릭하면 공지사항에 대한 내용을 상세하게 볼 수 있는 상세페이지로 이동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수정하거나 삭제하는 기능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상단에 고정하는 기능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현재 고정중인 공지는 하늘색으로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아닌 것은 회색으로 표현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클릭했을 때 보이는 화면으로 상세 내용을 확인할 수 있다</a:t>
                      </a:r>
                      <a:r>
                        <a:rPr lang="en-us" sz="700" cap="none"/>
                        <a:t>.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버튼들은 관리자에게만 보이는 버튼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9" name="TextBox 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0" name="직선 연결선 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mQkAAPYJAACkLAAA9gkAABAAAAAmAAAACAAAAP//////////"/>
              </a:ext>
            </a:extLst>
          </p:cNvSpPr>
          <p:nvPr/>
        </p:nvSpPr>
        <p:spPr>
          <a:xfrm>
            <a:off x="1560195" y="1619250"/>
            <a:ext cx="5696585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Box 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QkAALAHAAAOEAAA9gkAABAgAAAmAAAACAAAAP//////////"/>
              </a:ext>
            </a:extLst>
          </p:cNvSpPr>
          <p:nvPr/>
        </p:nvSpPr>
        <p:spPr>
          <a:xfrm>
            <a:off x="1501775" y="1249680"/>
            <a:ext cx="11080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공지사항</a:t>
            </a:r>
          </a:p>
        </p:txBody>
      </p:sp>
      <p:grpSp>
        <p:nvGrpSpPr>
          <p:cNvPr id="12" name="그룹 17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HMgcG8fAAAAVAAAAAAAAAAAAAAAAAAAAAAAAAAAAAAAAAAAAAAAAAAAAAAAAAAAAAAAAAAAAAAAAAAAAAAAAAAAAAAAAAAAAAAAAAAAAAAAAAAAAAAAAAAAAAAAAAAAACEAAAAYAAAAFAAAAJkJAAAqCwAACxsAAKUMAAAQAAAAJgAAAAgAAAD/////AAAAAA=="/>
              </a:ext>
            </a:extLst>
          </p:cNvGrpSpPr>
          <p:nvPr/>
        </p:nvGrpSpPr>
        <p:grpSpPr>
          <a:xfrm>
            <a:off x="1560195" y="1814830"/>
            <a:ext cx="2835910" cy="240665"/>
            <a:chOff x="1560195" y="1814830"/>
            <a:chExt cx="2835910" cy="240665"/>
          </a:xfrm>
        </p:grpSpPr>
        <p:sp>
          <p:nvSpPr>
            <p:cNvPr id="15" name="사각형: 둥근 모서리 9"/>
            <p:cNvSpPr>
              <a:extLst>
                <a:ext uri="smNativeData">
  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mQkAACoLAAALGwAApQwAAAAAAAAmAAAACAAAAP//////////"/>
                </a:ext>
              </a:extLst>
            </p:cNvSpPr>
            <p:nvPr/>
          </p:nvSpPr>
          <p:spPr>
            <a:xfrm>
              <a:off x="1560195" y="1814830"/>
              <a:ext cx="2835910" cy="2406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1200" cap="none">
                  <a:solidFill>
                    <a:srgbClr val="D8D8D8"/>
                  </a:solidFill>
                </a:rPr>
                <a:t>검색하기</a:t>
              </a:r>
              <a:r>
                <a:rPr lang="en-us" sz="1200" cap="none">
                  <a:solidFill>
                    <a:srgbClr val="D8D8D8"/>
                  </a:solidFill>
                </a:rPr>
                <a:t>….</a:t>
              </a:r>
              <a:endParaRPr lang="ko-kr" sz="1200" cap="none">
                <a:solidFill>
                  <a:srgbClr val="D8D8D8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EZAACBCwAAuxoAAGQM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6555" y="1870075"/>
              <a:ext cx="158750" cy="14414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" name="직선 연결선 15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cRkAACoLAABxGQAApQwAAAAAAAAmAAAACAAAAP//////////"/>
                </a:ext>
              </a:extLst>
            </p:cNvSpPr>
            <p:nvPr/>
          </p:nvSpPr>
          <p:spPr>
            <a:xfrm>
              <a:off x="4135755" y="1814830"/>
              <a:ext cx="0" cy="240665"/>
            </a:xfrm>
            <a:prstGeom prst="line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6" name="사각형: 둥근 모서리 18"/>
          <p:cNvSpPr>
            <a:extLst>
              <a:ext uri="smNativeData">
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AiUAACoLAAAbLAAApQwAABAAAAAmAAAACAAAAP//////////"/>
              </a:ext>
            </a:extLst>
          </p:cNvSpPr>
          <p:nvPr/>
        </p:nvSpPr>
        <p:spPr>
          <a:xfrm>
            <a:off x="6015990" y="1814830"/>
            <a:ext cx="1153795" cy="2406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tx1"/>
                </a:solidFill>
              </a:rPr>
              <a:t>공지사항 작성</a:t>
            </a:r>
            <a:endParaRPr lang="ko-kr" sz="1000" cap="none">
              <a:solidFill>
                <a:schemeClr val="tx1"/>
              </a:solidFill>
            </a:endParaRPr>
          </a:p>
        </p:txBody>
      </p:sp>
      <p:graphicFrame>
        <p:nvGraphicFramePr>
          <p:cNvPr id="17" name="표2"/>
          <p:cNvGraphicFramePr>
            <a:graphicFrameLocks noGrp="1"/>
          </p:cNvGraphicFramePr>
          <p:nvPr/>
        </p:nvGraphicFramePr>
        <p:xfrm>
          <a:off x="1543050" y="2285365"/>
          <a:ext cx="5615305" cy="172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2910"/>
                <a:gridCol w="2977515"/>
                <a:gridCol w="873760"/>
                <a:gridCol w="620395"/>
                <a:gridCol w="721360"/>
              </a:tblGrid>
              <a:tr h="17716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상단고정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77165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</a:tbl>
          </a:graphicData>
        </a:graphic>
      </p:graphicFrame>
      <p:sp>
        <p:nvSpPr>
          <p:cNvPr id="18" name="사각형: 둥근 모서리 20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JgPAACTJQAAchAAABAAAAAmAAAACAAAAP//////////"/>
              </a:ext>
            </a:extLst>
          </p:cNvSpPr>
          <p:nvPr/>
        </p:nvSpPr>
        <p:spPr>
          <a:xfrm>
            <a:off x="5888990" y="2534920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19" name="사각형: 둥근 모서리 21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JgPAABoJwAAchAAABAAAAAmAAAACAAAAP//////////"/>
              </a:ext>
            </a:extLst>
          </p:cNvSpPr>
          <p:nvPr/>
        </p:nvSpPr>
        <p:spPr>
          <a:xfrm>
            <a:off x="6186170" y="2534920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20" name="사각형: 둥근 모서리 22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JgPAACzKwAAchAAABAAAAAmAAAACAAAAP//////////"/>
              </a:ext>
            </a:extLst>
          </p:cNvSpPr>
          <p:nvPr/>
        </p:nvSpPr>
        <p:spPr>
          <a:xfrm>
            <a:off x="6538595" y="2534920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1" name="사각형: 둥근 모서리 23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paWl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aWlAP///wEAAAAAAAAAAAAAAAAAAAAAAAAAAAAAAAAAAAAAAAAAAIumqAB/f38AAAAAA8zMzADAwP8Af39/AAAAAAAAAAAAAAAAAAAAAAAAAAAAIQAAABgAAAAUAAAAOSgAAOMQAACzKwAAvREAABAAAAAmAAAACAAAAP//////////"/>
              </a:ext>
            </a:extLst>
          </p:cNvSpPr>
          <p:nvPr/>
        </p:nvSpPr>
        <p:spPr>
          <a:xfrm>
            <a:off x="6538595" y="2745105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일반 게시중</a:t>
            </a:r>
            <a:endParaRPr lang="ko-kr" sz="500" cap="none"/>
          </a:p>
        </p:txBody>
      </p:sp>
      <p:sp>
        <p:nvSpPr>
          <p:cNvPr id="22" name="사각형: 둥근 모서리 24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DMSAACzKwAADRMAABAAAAAmAAAACAAAAP//////////"/>
              </a:ext>
            </a:extLst>
          </p:cNvSpPr>
          <p:nvPr/>
        </p:nvSpPr>
        <p:spPr>
          <a:xfrm>
            <a:off x="6538595" y="2958465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3" name="사각형: 둥근 모서리 25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paWl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aWlAP///wEAAAAAAAAAAAAAAAAAAAAAAAAAAAAAAAAAAAAAAAAAAIumqAB/f38AAAAAA8zMzADAwP8Af39/AAAAAAAAAAAAAAAAAAAAAAAAAAAAIQAAABgAAAAUAAAAOSgAAHwTAACzKwAAVRQAABAAAAAmAAAACAAAAP//////////"/>
              </a:ext>
            </a:extLst>
          </p:cNvSpPr>
          <p:nvPr/>
        </p:nvSpPr>
        <p:spPr>
          <a:xfrm>
            <a:off x="6538595" y="3167380"/>
            <a:ext cx="565150" cy="137795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일반 게시중</a:t>
            </a:r>
            <a:endParaRPr lang="ko-kr" sz="500" cap="none"/>
          </a:p>
        </p:txBody>
      </p:sp>
      <p:sp>
        <p:nvSpPr>
          <p:cNvPr id="24" name="사각형: 둥근 모서리 26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paWl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aWlAP///wEAAAAAAAAAAAAAAAAAAAAAAAAAAAAAAAAAAAAAAAAAAIumqAB/f38AAAAAA8zMzADAwP8Af39/AAAAAAAAAAAAAAAAAAAAAAAAAAAAIQAAABgAAAAUAAAAOSgAANgUAACzKwAAshUAABAAAAAmAAAACAAAAP//////////"/>
              </a:ext>
            </a:extLst>
          </p:cNvSpPr>
          <p:nvPr/>
        </p:nvSpPr>
        <p:spPr>
          <a:xfrm>
            <a:off x="6538595" y="3388360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일반 게시중</a:t>
            </a:r>
            <a:endParaRPr lang="ko-kr" sz="500" cap="none"/>
          </a:p>
        </p:txBody>
      </p:sp>
      <p:sp>
        <p:nvSpPr>
          <p:cNvPr id="25" name="사각형: 둥근 모서리 27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CIWAACzKwAA/BYAABAAAAAmAAAACAAAAP//////////"/>
              </a:ext>
            </a:extLst>
          </p:cNvSpPr>
          <p:nvPr/>
        </p:nvSpPr>
        <p:spPr>
          <a:xfrm>
            <a:off x="6538595" y="3597910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6" name="사각형: 둥근 모서리 28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HMXAACzKwAATRgAABAAAAAmAAAACAAAAP//////////"/>
              </a:ext>
            </a:extLst>
          </p:cNvSpPr>
          <p:nvPr/>
        </p:nvSpPr>
        <p:spPr>
          <a:xfrm>
            <a:off x="6538595" y="3811905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7" name="사각형: 둥근 모서리 29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OUQAACTJQAAvxEAABAAAAAmAAAACAAAAP//////////"/>
              </a:ext>
            </a:extLst>
          </p:cNvSpPr>
          <p:nvPr/>
        </p:nvSpPr>
        <p:spPr>
          <a:xfrm>
            <a:off x="5888990" y="2746375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28" name="사각형: 둥근 모서리 30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OUQAABoJwAAvxEAABAAAAAmAAAACAAAAP//////////"/>
              </a:ext>
            </a:extLst>
          </p:cNvSpPr>
          <p:nvPr/>
        </p:nvSpPr>
        <p:spPr>
          <a:xfrm>
            <a:off x="6186170" y="2746375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29" name="사각형: 둥근 모서리 31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DMSAACTJQAADRMAABAAAAAmAAAACAAAAP//////////"/>
              </a:ext>
            </a:extLst>
          </p:cNvSpPr>
          <p:nvPr/>
        </p:nvSpPr>
        <p:spPr>
          <a:xfrm>
            <a:off x="5888990" y="2958465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0" name="사각형: 둥근 모서리 32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DMSAABoJwAADRMAABAAAAAmAAAACAAAAP//////////"/>
              </a:ext>
            </a:extLst>
          </p:cNvSpPr>
          <p:nvPr/>
        </p:nvSpPr>
        <p:spPr>
          <a:xfrm>
            <a:off x="6186170" y="2958465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1" name="사각형: 둥근 모서리 33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HwTAACTJQAAVRQAABAAAAAmAAAACAAAAP//////////"/>
              </a:ext>
            </a:extLst>
          </p:cNvSpPr>
          <p:nvPr/>
        </p:nvSpPr>
        <p:spPr>
          <a:xfrm>
            <a:off x="5888990" y="3167380"/>
            <a:ext cx="219075" cy="13779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2" name="사각형: 둥근 모서리 34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HwTAABoJwAAVRQAABAAAAAmAAAACAAAAP//////////"/>
              </a:ext>
            </a:extLst>
          </p:cNvSpPr>
          <p:nvPr/>
        </p:nvSpPr>
        <p:spPr>
          <a:xfrm>
            <a:off x="6186170" y="3167380"/>
            <a:ext cx="219710" cy="1377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3" name="사각형: 둥근 모서리 35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NQUAACTJQAArhUAABAAAAAmAAAACAAAAP//////////"/>
              </a:ext>
            </a:extLst>
          </p:cNvSpPr>
          <p:nvPr/>
        </p:nvSpPr>
        <p:spPr>
          <a:xfrm>
            <a:off x="5888990" y="3385820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4" name="사각형: 둥근 모서리 36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NQUAABoJwAArhUAABAAAAAmAAAACAAAAP//////////"/>
              </a:ext>
            </a:extLst>
          </p:cNvSpPr>
          <p:nvPr/>
        </p:nvSpPr>
        <p:spPr>
          <a:xfrm>
            <a:off x="6186170" y="3385820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5" name="사각형: 둥근 모서리 37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CIWAACTJQAA/BYAABAAAAAmAAAACAAAAP//////////"/>
              </a:ext>
            </a:extLst>
          </p:cNvSpPr>
          <p:nvPr/>
        </p:nvSpPr>
        <p:spPr>
          <a:xfrm>
            <a:off x="5888990" y="3597910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6" name="사각형: 둥근 모서리 38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CIWAABoJwAA/BYAABAAAAAmAAAACAAAAP//////////"/>
              </a:ext>
            </a:extLst>
          </p:cNvSpPr>
          <p:nvPr/>
        </p:nvSpPr>
        <p:spPr>
          <a:xfrm>
            <a:off x="6186170" y="3597910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7" name="사각형: 둥근 모서리 39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H0XAACTJQAAVxgAABAAAAAmAAAACAAAAP//////////"/>
              </a:ext>
            </a:extLst>
          </p:cNvSpPr>
          <p:nvPr/>
        </p:nvSpPr>
        <p:spPr>
          <a:xfrm>
            <a:off x="5888990" y="3818255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8" name="사각형: 둥근 모서리 40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H0XAABoJwAAVxgAABAAAAAmAAAACAAAAP//////////"/>
              </a:ext>
            </a:extLst>
          </p:cNvSpPr>
          <p:nvPr/>
        </p:nvSpPr>
        <p:spPr>
          <a:xfrm>
            <a:off x="6186170" y="3818255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9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ggAAKwHAAAUCQAAtggAABAAAAAmAAAACAAAAP//////////"/>
              </a:ext>
            </a:extLst>
          </p:cNvSpPr>
          <p:nvPr/>
        </p:nvSpPr>
        <p:spPr>
          <a:xfrm>
            <a:off x="1322070" y="12471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0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goAACAKAAD3CgAAKgsAABAAAAAmAAAACAAAAP//////////"/>
              </a:ext>
            </a:extLst>
          </p:cNvSpPr>
          <p:nvPr/>
        </p:nvSpPr>
        <p:spPr>
          <a:xfrm>
            <a:off x="1629410" y="164592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SQAAG0LAAD/JAAAdwwAABAAAAAmAAAACAAAAP//////////"/>
              </a:ext>
            </a:extLst>
          </p:cNvSpPr>
          <p:nvPr/>
        </p:nvSpPr>
        <p:spPr>
          <a:xfrm>
            <a:off x="5860415" y="185737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2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goAAFQNAAD3CgAAXg4AABAAAAAmAAAACAAAAP//////////"/>
              </a:ext>
            </a:extLst>
          </p:cNvSpPr>
          <p:nvPr/>
        </p:nvSpPr>
        <p:spPr>
          <a:xfrm>
            <a:off x="1629410" y="216662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3" name="직사각형 1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FSUAAAUNAAAHJgAADw4AABAAAAAmAAAACAAAAP//////////"/>
              </a:ext>
            </a:extLst>
          </p:cNvSpPr>
          <p:nvPr/>
        </p:nvSpPr>
        <p:spPr>
          <a:xfrm>
            <a:off x="6028055" y="211645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4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LSkAAP0MAAAfKgAABw4AABAAAAAmAAAACAAAAP//////////"/>
              </a:ext>
            </a:extLst>
          </p:cNvSpPr>
          <p:nvPr/>
        </p:nvSpPr>
        <p:spPr>
          <a:xfrm>
            <a:off x="6693535" y="211137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5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CgkAAJMbAAB4KgAA/CYAABAAAAAmAAAACAAAAP//////////"/>
              </a:ext>
            </a:extLst>
          </p:cNvSpPr>
          <p:nvPr/>
        </p:nvSpPr>
        <p:spPr>
          <a:xfrm>
            <a:off x="1469390" y="4482465"/>
            <a:ext cx="5434330" cy="1854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6" name="TextBox 4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wkAAK0cAACjGAAA8x4AABAgAAAmAAAACAAAAP//////////"/>
              </a:ext>
            </a:extLst>
          </p:cNvSpPr>
          <p:nvPr/>
        </p:nvSpPr>
        <p:spPr>
          <a:xfrm flipH="1">
            <a:off x="1556385" y="4661535"/>
            <a:ext cx="24485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600" cap="none"/>
              <a:t>공지사항</a:t>
            </a:r>
            <a:r>
              <a:rPr lang="en-us" cap="none"/>
              <a:t>7</a:t>
            </a:r>
            <a:r>
              <a:t>번</a:t>
            </a:r>
          </a:p>
        </p:txBody>
      </p:sp>
      <p:sp>
        <p:nvSpPr>
          <p:cNvPr id="47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x8AAPwdAAB4KgAAgB8AABAgAAAmAAAACAAAAP//////////"/>
              </a:ext>
            </a:extLst>
          </p:cNvSpPr>
          <p:nvPr/>
        </p:nvSpPr>
        <p:spPr>
          <a:xfrm flipH="1">
            <a:off x="5163185" y="4874260"/>
            <a:ext cx="174053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00" cap="none"/>
              <a:t>관리자 </a:t>
            </a:r>
            <a:r>
              <a:rPr lang="en-us" sz="1000" cap="none"/>
              <a:t>(2023-03-13 13:14)</a:t>
            </a:r>
            <a:endParaRPr lang="ko-kr" sz="1000" cap="none"/>
          </a:p>
        </p:txBody>
      </p:sp>
      <p:sp>
        <p:nvSpPr>
          <p:cNvPr id="48" name="직선 연결선 4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CgkAAA0gAAB4KgAADSAAABAAAAAmAAAACAAAAP//////////"/>
              </a:ext>
            </a:extLst>
          </p:cNvSpPr>
          <p:nvPr/>
        </p:nvSpPr>
        <p:spPr>
          <a:xfrm>
            <a:off x="1469390" y="5210175"/>
            <a:ext cx="5434330" cy="0"/>
          </a:xfrm>
          <a:prstGeom prst="line">
            <a:avLst/>
          </a:pr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49" name="TextBox 4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wkAAG8hAAAsJAAAFiQAABAgAAAmAAAACAAAAP//////////"/>
              </a:ext>
            </a:extLst>
          </p:cNvSpPr>
          <p:nvPr/>
        </p:nvSpPr>
        <p:spPr>
          <a:xfrm flipH="1">
            <a:off x="1556385" y="5434965"/>
            <a:ext cx="432371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100" cap="none"/>
              <a:t>공지사항 </a:t>
            </a:r>
            <a:r>
              <a:rPr lang="en-us" sz="1100" cap="none"/>
              <a:t>7</a:t>
            </a:r>
            <a:r>
              <a:rPr lang="ko-kr" sz="1100" cap="none"/>
              <a:t>번 입니다</a:t>
            </a:r>
            <a:endParaRPr lang="en-us" sz="1100" cap="none"/>
          </a:p>
          <a:p>
            <a:pPr>
              <a:defRPr lang="ko-kr"/>
            </a:pPr>
            <a:r>
              <a:rPr lang="ko-kr" sz="1100" cap="none"/>
              <a:t>잘 확인 하시고 문제 없길 바랍니다</a:t>
            </a:r>
            <a:r>
              <a:rPr lang="en-us" sz="1100" cap="none"/>
              <a:t>.</a:t>
            </a:r>
            <a:endParaRPr lang="ko-kr" sz="1100" cap="none"/>
          </a:p>
        </p:txBody>
      </p:sp>
      <p:sp>
        <p:nvSpPr>
          <p:cNvPr id="50" name="사각형: 둥근 모서리 45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zyMAAJkcAABsJgAADh4AABAAAAAmAAAACAAAAP//////////"/>
              </a:ext>
            </a:extLst>
          </p:cNvSpPr>
          <p:nvPr/>
        </p:nvSpPr>
        <p:spPr>
          <a:xfrm>
            <a:off x="5821045" y="4648835"/>
            <a:ext cx="424815" cy="23685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/>
              <a:t>수정</a:t>
            </a:r>
            <a:endParaRPr lang="ko-kr" sz="500" cap="none"/>
          </a:p>
        </p:txBody>
      </p:sp>
      <p:sp>
        <p:nvSpPr>
          <p:cNvPr id="51" name="사각형: 둥근 모서리 46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xSYAAJkcAABhKQAADh4AABAAAAAmAAAACAAAAP//////////"/>
              </a:ext>
            </a:extLst>
          </p:cNvSpPr>
          <p:nvPr/>
        </p:nvSpPr>
        <p:spPr>
          <a:xfrm>
            <a:off x="6302375" y="4648835"/>
            <a:ext cx="424180" cy="23685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900" cap="none"/>
              <a:t>삭제</a:t>
            </a:r>
            <a:endParaRPr lang="ko-kr" sz="500" cap="none"/>
          </a:p>
        </p:txBody>
      </p:sp>
      <p:pic>
        <p:nvPicPr>
          <p:cNvPr id="52" name="그림 47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HEfAABdHgAAFSAAAB8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11115" y="4935855"/>
            <a:ext cx="104140" cy="123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자유형: 도형 49"/>
          <p:cNvSpPr>
            <a:extLst>
              <a:ext uri="smNativeData">
                <pr:smNativeData xmlns:pr="smNativeData" xmlns="smNativeData" val="SMDATA_15_zBgQZBMAAAAlAAAACwAAAA0AAAAAwRAAACcQAACWFgAAgRs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wRAAACcQAACWFgAAgRsAABAAAAAmAAAACAAAAP//////////"/>
              </a:ext>
            </a:extLst>
          </p:cNvSpPr>
          <p:nvPr/>
        </p:nvSpPr>
        <p:spPr>
          <a:xfrm>
            <a:off x="2723515" y="2625725"/>
            <a:ext cx="948055" cy="1845310"/>
          </a:xfrm>
          <a:custGeom>
            <a:avLst/>
            <a:gdLst/>
            <a:ahLst/>
            <a:cxnLst/>
            <a:rect l="0" t="0" r="948055" b="1845310"/>
            <a:pathLst>
              <a:path w="948055" h="1845310">
                <a:moveTo>
                  <a:pt x="0" y="0"/>
                </a:moveTo>
                <a:lnTo>
                  <a:pt x="948055" y="0"/>
                </a:lnTo>
                <a:lnTo>
                  <a:pt x="948055" y="184531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2723515" tIns="2625725" rIns="3671570" bIns="447103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54" name="직사각형 5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uCIAAKIcAACqIwAArB0AABAAAAAmAAAACAAAAP//////////"/>
              </a:ext>
            </a:extLst>
          </p:cNvSpPr>
          <p:nvPr/>
        </p:nvSpPr>
        <p:spPr>
          <a:xfrm>
            <a:off x="5643880" y="465455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7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공지게시판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F8dAAD0BQAAXx0AABAAAAAmAAAACAAAAP//////////"/>
              </a:ext>
            </a:extLst>
          </p:cNvSpPr>
          <p:nvPr/>
        </p:nvSpPr>
        <p:spPr>
          <a:xfrm>
            <a:off x="307340" y="4774565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660640" y="621665"/>
          <a:ext cx="2188845" cy="2594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 작성 시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상단에 고정여부를 선택하기 위한 토글 버튼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기본값은 일반 게시 상태이고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클릭 시 상단 고정으로 변경된다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사각형: 둥근 모서리 51"/>
          <p:cNvSpPr>
            <a:extLst>
              <a:ext uri="smNativeData">
                <pr:smNativeData xmlns:pr="smNativeData" xmlns="smNativeData" val="SMDATA_15_zBgQZBMAAAAlAAAAZQAAAA0AAAAAkAAAAEgAAACQAAAASAAAAAAAAAABAAAAAAAAAAEAAABQAAAAAAAAAAAAAAA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nwgAAHgIAAAbKAAALyQAABAAAAAmAAAACAAAAP//////////"/>
              </a:ext>
            </a:extLst>
          </p:cNvSpPr>
          <p:nvPr/>
        </p:nvSpPr>
        <p:spPr>
          <a:xfrm>
            <a:off x="1401445" y="1376680"/>
            <a:ext cx="5118100" cy="450532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9" name="직선 연결선 5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8zMzADAwP8Af39/AAAAAAAAAAAAAAAAAAAAAAAAAAAAIQAAABgAAAAUAAAAnwgAAOIOAAAbKAAA4g4AABAAAAAmAAAACAAAAP//////////"/>
              </a:ext>
            </a:extLst>
          </p:cNvSpPr>
          <p:nvPr/>
        </p:nvSpPr>
        <p:spPr>
          <a:xfrm>
            <a:off x="1401445" y="2419350"/>
            <a:ext cx="51181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5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VxMAAHgIAABjHQAAvgoAABAgAAAmAAAACAAAAP//////////"/>
              </a:ext>
            </a:extLst>
          </p:cNvSpPr>
          <p:nvPr/>
        </p:nvSpPr>
        <p:spPr>
          <a:xfrm>
            <a:off x="3143885" y="1376680"/>
            <a:ext cx="16332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공지사항 작성</a:t>
            </a:r>
          </a:p>
        </p:txBody>
      </p:sp>
      <p:sp>
        <p:nvSpPr>
          <p:cNvPr id="11" name="TextBox 5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MwkAAPQXAAAFDAAAkBkAABAgAAAmAAAACAAAAP//////////"/>
              </a:ext>
            </a:extLst>
          </p:cNvSpPr>
          <p:nvPr/>
        </p:nvSpPr>
        <p:spPr>
          <a:xfrm flipH="1">
            <a:off x="1495425" y="3893820"/>
            <a:ext cx="45847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본문</a:t>
            </a:r>
            <a:endParaRPr lang="ko-kr" sz="1050" cap="none"/>
          </a:p>
        </p:txBody>
      </p:sp>
      <p:sp>
        <p:nvSpPr>
          <p:cNvPr id="12" name="사각형: 둥근 모서리 63"/>
          <p:cNvSpPr>
            <a:extLst>
              <a:ext uri="smNativeData">
                <pr:smNativeData xmlns:pr="smNativeData" xmlns="smNativeData" val="SMDATA_15_zBgQZBMAAAAlAAAAZQAAAA0AAAAAkAAAAEgAAACQAAAASAAAAAAAAAABAAAAAAAAAAEAAABQAAAA7j1cctwpnT8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mAwAAIQPAAAvJwAAZiEAABAAAAAmAAAACAAAAP//////////"/>
              </a:ext>
            </a:extLst>
          </p:cNvSpPr>
          <p:nvPr/>
        </p:nvSpPr>
        <p:spPr>
          <a:xfrm>
            <a:off x="2047240" y="2522220"/>
            <a:ext cx="4322445" cy="2907030"/>
          </a:xfrm>
          <a:prstGeom prst="roundRect">
            <a:avLst>
              <a:gd name="adj" fmla="val 142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본문을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</p:txBody>
      </p:sp>
      <p:sp>
        <p:nvSpPr>
          <p:cNvPr id="13" name="사각형: 둥근 모서리 70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qhsAAAUiAABFIQAA6CMAABAAAAAmAAAACAAAAP//////////"/>
              </a:ext>
            </a:extLst>
          </p:cNvSpPr>
          <p:nvPr/>
        </p:nvSpPr>
        <p:spPr>
          <a:xfrm>
            <a:off x="4497070" y="553021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등록하기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14" name="TextBox 7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ZwgAAH8MAADQDAAAGw4AABAgAAAmAAAACAAAAP//////////"/>
              </a:ext>
            </a:extLst>
          </p:cNvSpPr>
          <p:nvPr/>
        </p:nvSpPr>
        <p:spPr>
          <a:xfrm flipH="1">
            <a:off x="1365885" y="2031365"/>
            <a:ext cx="71691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ko-kr" sz="1050" cap="none"/>
              <a:t>제목</a:t>
            </a:r>
            <a:endParaRPr lang="ko-kr" sz="1050" cap="none"/>
          </a:p>
        </p:txBody>
      </p:sp>
      <p:sp>
        <p:nvSpPr>
          <p:cNvPr id="15" name="사각형: 둥근 모서리 74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mAwAAFsMAAAvJwAAPg4AABAAAAAmAAAACAAAAP//////////"/>
              </a:ext>
            </a:extLst>
          </p:cNvSpPr>
          <p:nvPr/>
        </p:nvSpPr>
        <p:spPr>
          <a:xfrm>
            <a:off x="2047240" y="2008505"/>
            <a:ext cx="432244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제목을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ko-kr" sz="1050" cap="none">
              <a:solidFill>
                <a:srgbClr val="D8D8D8"/>
              </a:solidFill>
            </a:endParaRPr>
          </a:p>
        </p:txBody>
      </p:sp>
      <p:sp>
        <p:nvSpPr>
          <p:cNvPr id="16" name="TextBox 8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 </a:t>
            </a:r>
            <a:r>
              <a:rPr lang="en-us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(</a:t>
            </a: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공지사항 작성</a:t>
            </a:r>
            <a:r>
              <a:rPr lang="en-us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)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7" name="사각형: 둥근 모서리 83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mCEAAAUiAAAzJwAA6CMAABAAAAAmAAAACAAAAP//////////"/>
              </a:ext>
            </a:extLst>
          </p:cNvSpPr>
          <p:nvPr/>
        </p:nvSpPr>
        <p:spPr>
          <a:xfrm>
            <a:off x="5461000" y="553021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뒤로가기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18" name="사각형: 둥근 모서리 85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pqam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qamAP///wEAAAAAAAAAAAAAAAAAAAAAAAAAAAAAAAAAAAAAAAAAAIumqAB/f38AAAAAA8zMzADAwP8Af39/AAAAAAAAAAAAAAAAAAAAAAAAAAAAIQAAABgAAAAUAAAAjiEAADAKAAApJwAAEwwAABAAAAAmAAAACAAAAP//////////"/>
              </a:ext>
            </a:extLst>
          </p:cNvSpPr>
          <p:nvPr/>
        </p:nvSpPr>
        <p:spPr>
          <a:xfrm>
            <a:off x="5454650" y="1656080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A6A6A6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일반 게시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19" name="TextBox 8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zCEAAJ8IAABkJwAACgoAABAgAAAmAAAACAAAAP//////////"/>
              </a:ext>
            </a:extLst>
          </p:cNvSpPr>
          <p:nvPr/>
        </p:nvSpPr>
        <p:spPr>
          <a:xfrm>
            <a:off x="5494020" y="1401445"/>
            <a:ext cx="90932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상단고정 여부</a:t>
            </a:r>
            <a:endParaRPr lang="ko-kr" sz="900" cap="none"/>
          </a:p>
        </p:txBody>
      </p:sp>
      <p:sp>
        <p:nvSpPr>
          <p:cNvPr id="20" name="자유형: 도형 88"/>
          <p:cNvSpPr>
            <a:extLst>
              <a:ext uri="smNativeData">
                <pr:smNativeData xmlns:pr="smNativeData" xmlns="smNativeData" val="SMDATA_15_zBgQZBMAAAAlAAAACwAAAA0AAAAAWicAAC4LAABFLAAAPg4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WicAAC4LAABFLAAAPg4AABAAAAAmAAAACAAAAP//////////"/>
              </a:ext>
            </a:extLst>
          </p:cNvSpPr>
          <p:nvPr/>
        </p:nvSpPr>
        <p:spPr>
          <a:xfrm>
            <a:off x="6396990" y="1817370"/>
            <a:ext cx="799465" cy="497840"/>
          </a:xfrm>
          <a:custGeom>
            <a:avLst/>
            <a:gdLst/>
            <a:ahLst/>
            <a:cxnLst/>
            <a:rect l="0" t="0" r="799465" b="497840"/>
            <a:pathLst>
              <a:path w="799465" h="497840">
                <a:moveTo>
                  <a:pt x="0" y="0"/>
                </a:moveTo>
                <a:lnTo>
                  <a:pt x="799465" y="0"/>
                </a:lnTo>
                <a:lnTo>
                  <a:pt x="799465" y="49784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6396990" tIns="1817370" rIns="7196455" bIns="231521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1" name="사각형: 둥근 모서리 89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5igAAJMOAACBLgAAdhAAABAAAAAmAAAACAAAAP//////////"/>
              </a:ext>
            </a:extLst>
          </p:cNvSpPr>
          <p:nvPr/>
        </p:nvSpPr>
        <p:spPr>
          <a:xfrm>
            <a:off x="6648450" y="236918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상단 고정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22" name="직사각형 9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yAAAJQKAACNIQAAngsAABAAAAAmAAAACAAAAP//////////"/>
              </a:ext>
            </a:extLst>
          </p:cNvSpPr>
          <p:nvPr/>
        </p:nvSpPr>
        <p:spPr>
          <a:xfrm>
            <a:off x="5300345" y="171958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sB8AABAAAAAmAAAACAAAAP//////////"/>
              </a:ext>
            </a:extLst>
          </p:cNvSpPr>
          <p:nvPr/>
        </p:nvSpPr>
        <p:spPr>
          <a:xfrm>
            <a:off x="1475740" y="1247140"/>
            <a:ext cx="5831205" cy="39039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문의게시판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vCsAAGIAAAAbLwAApQEAABAAAAAmAAAACAAAAP//////////"/>
              </a:ext>
            </a:extLst>
          </p:cNvSpPr>
          <p:nvPr/>
        </p:nvSpPr>
        <p:spPr>
          <a:xfrm>
            <a:off x="7109460" y="62230"/>
            <a:ext cx="548005" cy="205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88845" cy="3110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검색할 수 있는 기능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 리스트를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공지게시판 관리에서 상단 고정한 공지사항들을 문의게시판 상단에 표현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클릭하면 상세내용을 볼 수 있는 페이지로 이동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작성한 문의사항을 표현해주는 화면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클릭하면 상세페이지로 이동되며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답변을 작성할 수 있다</a:t>
                      </a:r>
                      <a:r>
                        <a:rPr lang="en-us" sz="700" cap="none"/>
                        <a:t>.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관리자가 사용자의 문의사항에 대한 답변을 표현해주는 화면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700" cap="none"/>
                        <a:t>(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등록한 작성자</a:t>
                      </a:r>
                      <a:r>
                        <a:rPr lang="en-us" sz="700" cap="none"/>
                        <a:t>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혹은 관리자만 조회 가능</a:t>
                      </a:r>
                      <a:r>
                        <a:rPr lang="en-us" sz="700" cap="none"/>
                        <a:t>.)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mQkAAPYJAACkLAAA9gkAABAAAAAmAAAACAAAAP//////////"/>
              </a:ext>
            </a:extLst>
          </p:cNvSpPr>
          <p:nvPr/>
        </p:nvSpPr>
        <p:spPr>
          <a:xfrm>
            <a:off x="1560195" y="1619250"/>
            <a:ext cx="5696585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Box 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QkAALAHAAAOEAAA9gkAABAgAAAmAAAACAAAAP//////////"/>
              </a:ext>
            </a:extLst>
          </p:cNvSpPr>
          <p:nvPr/>
        </p:nvSpPr>
        <p:spPr>
          <a:xfrm>
            <a:off x="1501775" y="1249680"/>
            <a:ext cx="11080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문의사항</a:t>
            </a:r>
          </a:p>
        </p:txBody>
      </p:sp>
      <p:grpSp>
        <p:nvGrpSpPr>
          <p:cNvPr id="10" name="그룹 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DAiIGQfAAAAVAAAAAAAAAAAAAAAAAAAAAAAAAAAAAAAAAAAAAAAAAAAAAAAAAAAAAAAAAAAAAAAAAAAAAAAAAAAAAAAAAAAAAAAAAAAAAAAAAAAAAAAAAAAAAAAAAAAACEAAAAYAAAAFAAAAPoXAAA7DAAAaykAALYNAAAQAAAAJgAAAAgAAAD/////AAAAAA=="/>
              </a:ext>
            </a:extLst>
          </p:cNvGrpSpPr>
          <p:nvPr/>
        </p:nvGrpSpPr>
        <p:grpSpPr>
          <a:xfrm>
            <a:off x="3897630" y="1988185"/>
            <a:ext cx="2835275" cy="240665"/>
            <a:chOff x="3897630" y="1988185"/>
            <a:chExt cx="2835275" cy="240665"/>
          </a:xfrm>
        </p:grpSpPr>
        <p:sp>
          <p:nvSpPr>
            <p:cNvPr id="13" name="사각형: 둥근 모서리 7"/>
            <p:cNvSpPr>
              <a:extLst>
                <a:ext uri="smNativeData">
  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+hcAADsMAABrKQAAtg0AAAAAAAAmAAAACAAAAP//////////"/>
                </a:ext>
              </a:extLst>
            </p:cNvSpPr>
            <p:nvPr/>
          </p:nvSpPr>
          <p:spPr>
            <a:xfrm>
              <a:off x="3897630" y="1988185"/>
              <a:ext cx="2835275" cy="2406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1200" cap="none">
                  <a:solidFill>
                    <a:srgbClr val="D8D8D8"/>
                  </a:solidFill>
                </a:rPr>
                <a:t>검색하기</a:t>
              </a:r>
              <a:r>
                <a:rPr lang="en-us" sz="1200" cap="none">
                  <a:solidFill>
                    <a:srgbClr val="D8D8D8"/>
                  </a:solidFill>
                </a:rPr>
                <a:t>….</a:t>
              </a:r>
              <a:endParaRPr lang="ko-kr" sz="1200" cap="none">
                <a:solidFill>
                  <a:srgbClr val="D8D8D8"/>
                </a:solidFill>
              </a:endParaRPr>
            </a:p>
          </p:txBody>
        </p:sp>
        <p:pic>
          <p:nvPicPr>
            <p:cNvPr id="12" name="그림 8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CEoAACSDAAAGykAAHUN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3355" y="2043430"/>
              <a:ext cx="158750" cy="14414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1" name="직선 연결선 9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0ScAADsMAADRJwAAtg0AAAAAAAAmAAAACAAAAP//////////"/>
                </a:ext>
              </a:extLst>
            </p:cNvSpPr>
            <p:nvPr/>
          </p:nvSpPr>
          <p:spPr>
            <a:xfrm>
              <a:off x="6472555" y="1988185"/>
              <a:ext cx="0" cy="240665"/>
            </a:xfrm>
            <a:prstGeom prst="line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headEnd type="none"/>
              <a:tailEnd type="none"/>
            </a:ln>
            <a:effectLst/>
          </p:spPr>
        </p:sp>
      </p:grp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1885315" y="2322195"/>
          <a:ext cx="5181600" cy="2687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645"/>
                <a:gridCol w="3120390"/>
                <a:gridCol w="811530"/>
                <a:gridCol w="788035"/>
              </a:tblGrid>
              <a:tr h="27559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7559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?]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 답변입니다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결제 취소 했는데 언제 입금되나요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      [[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 답변입니다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신규 클래스 개설 문의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</a:tbl>
          </a:graphicData>
        </a:graphic>
      </p:graphicFrame>
      <p:pic>
        <p:nvPicPr>
          <p:cNvPr id="15" name="그림 34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cMAABPEAAAcQ0AADo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2651125"/>
            <a:ext cx="148590" cy="149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35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cMAAC4EQAAcQ0AAKIS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2880360"/>
            <a:ext cx="148590" cy="148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그림 36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cMAAAgEwAAcQ0AAAo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3108960"/>
            <a:ext cx="148590" cy="148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그림 37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AMAACjFAAAag0AAI0V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354705"/>
            <a:ext cx="148590" cy="148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그림 4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B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APAADUFwAA6g8AAH4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9040" y="3873500"/>
            <a:ext cx="107950" cy="107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그림 4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APAABAHAAA6g8AAOoc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9040" y="4592320"/>
            <a:ext cx="107950" cy="107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직사각형 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ggAAKwHAAAUCQAAtggAABAAAAAmAAAACAAAAP//////////"/>
              </a:ext>
            </a:extLst>
          </p:cNvSpPr>
          <p:nvPr/>
        </p:nvSpPr>
        <p:spPr>
          <a:xfrm>
            <a:off x="1322070" y="12471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2" name="직사각형 1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CBcAAGAMAAD6FwAAag0AABAAAAAmAAAACAAAAP//////////"/>
              </a:ext>
            </a:extLst>
          </p:cNvSpPr>
          <p:nvPr/>
        </p:nvSpPr>
        <p:spPr>
          <a:xfrm>
            <a:off x="3743960" y="201168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3" name="직사각형 1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eQwAAEwNAABqDQAAVg4AABAAAAAmAAAACAAAAP//////////"/>
              </a:ext>
            </a:extLst>
          </p:cNvSpPr>
          <p:nvPr/>
        </p:nvSpPr>
        <p:spPr>
          <a:xfrm>
            <a:off x="2027555" y="216154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woAADAQAACVCwAAOhEAABAAAAAmAAAACAAAAP//////////"/>
              </a:ext>
            </a:extLst>
          </p:cNvSpPr>
          <p:nvPr/>
        </p:nvSpPr>
        <p:spPr>
          <a:xfrm>
            <a:off x="1729105" y="26314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5" name="직사각형 1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vxIAADAQAACxEwAAOhEAABAAAAAmAAAACAAAAP//////////"/>
              </a:ext>
            </a:extLst>
          </p:cNvSpPr>
          <p:nvPr/>
        </p:nvSpPr>
        <p:spPr>
          <a:xfrm>
            <a:off x="3047365" y="26314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6" name="직사각형 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HAsAADEWAAAODAAAOxcAABAAAAAmAAAACAAAAP//////////"/>
              </a:ext>
            </a:extLst>
          </p:cNvSpPr>
          <p:nvPr/>
        </p:nvSpPr>
        <p:spPr>
          <a:xfrm>
            <a:off x="1805940" y="360743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7" name="직사각형 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HAsAALQXAAAODAAAvhgAABAAAAAmAAAACAAAAP//////////"/>
              </a:ext>
            </a:extLst>
          </p:cNvSpPr>
          <p:nvPr/>
        </p:nvSpPr>
        <p:spPr>
          <a:xfrm>
            <a:off x="1805940" y="385318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7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8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9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NoeAAD0BQAA2h4AABAAAAAmAAAACAAAAP//////////"/>
              </a:ext>
            </a:extLst>
          </p:cNvSpPr>
          <p:nvPr/>
        </p:nvSpPr>
        <p:spPr>
          <a:xfrm>
            <a:off x="307340" y="501523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NcHAADzLAAAYhQAABAAAAAmAAAACAAAAP//////////"/>
              </a:ext>
            </a:extLst>
          </p:cNvSpPr>
          <p:nvPr/>
        </p:nvSpPr>
        <p:spPr>
          <a:xfrm>
            <a:off x="1475740" y="1274445"/>
            <a:ext cx="5831205" cy="20389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문의게시판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88845" cy="3013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 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5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 기능을 추가 설명하는 화면으로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공지사항을 클릭했을 때 사용자에게 보이는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수정 및 삭제 버튼은 사용자에게 보이지 않음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남긴 문의사항을 클릭하면 아래와 같이 상세페이지로 이동되고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아직 답변이 달리지 않은 문의사항에 한해 답변을 달거나 삭제할 수 있다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NoeAAD0BQAA2h4AABAAAAAmAAAACAAAAP//////////"/>
              </a:ext>
            </a:extLst>
          </p:cNvSpPr>
          <p:nvPr/>
        </p:nvSpPr>
        <p:spPr>
          <a:xfrm>
            <a:off x="307340" y="501523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사각형 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AQoAAHAIAABvKwAA2RMAABAAAAAmAAAACAAAAP//////////"/>
              </a:ext>
            </a:extLst>
          </p:cNvSpPr>
          <p:nvPr/>
        </p:nvSpPr>
        <p:spPr>
          <a:xfrm>
            <a:off x="1626235" y="1371600"/>
            <a:ext cx="5434330" cy="1854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TextBox 2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woAAIoJAACaGQAA0AsAABAgAAAmAAAACAAAAP//////////"/>
              </a:ext>
            </a:extLst>
          </p:cNvSpPr>
          <p:nvPr/>
        </p:nvSpPr>
        <p:spPr>
          <a:xfrm flipH="1">
            <a:off x="1713865" y="1550670"/>
            <a:ext cx="24479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t>공지사항</a:t>
            </a:r>
            <a:r>
              <a:rPr lang="en-us" cap="none"/>
              <a:t>7</a:t>
            </a:r>
            <a:r>
              <a:t>번</a:t>
            </a:r>
          </a:p>
        </p:txBody>
      </p:sp>
      <p:sp>
        <p:nvSpPr>
          <p:cNvPr id="12" name="TextBox 2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uiAAANkKAABvKwAAXQwAABAgAAAmAAAACAAAAP//////////"/>
              </a:ext>
            </a:extLst>
          </p:cNvSpPr>
          <p:nvPr/>
        </p:nvSpPr>
        <p:spPr>
          <a:xfrm flipH="1">
            <a:off x="5320030" y="1763395"/>
            <a:ext cx="174053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00" cap="none"/>
              <a:t>관리자 </a:t>
            </a:r>
            <a:r>
              <a:rPr lang="en-us" sz="1000" cap="none"/>
              <a:t>(2023-03-13 13:14)</a:t>
            </a:r>
            <a:endParaRPr lang="ko-kr" sz="1000" cap="none"/>
          </a:p>
        </p:txBody>
      </p:sp>
      <p:sp>
        <p:nvSpPr>
          <p:cNvPr id="13" name="직선 연결선 2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AQoAAOoMAABvKwAA6gwAABAAAAAmAAAACAAAAP//////////"/>
              </a:ext>
            </a:extLst>
          </p:cNvSpPr>
          <p:nvPr/>
        </p:nvSpPr>
        <p:spPr>
          <a:xfrm>
            <a:off x="1626235" y="2099310"/>
            <a:ext cx="5434330" cy="0"/>
          </a:xfrm>
          <a:prstGeom prst="line">
            <a:avLst/>
          </a:pr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Box 2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woAAEwOAAAkJQAAJBEAABAgAAAmAAAACAAAAP//////////"/>
              </a:ext>
            </a:extLst>
          </p:cNvSpPr>
          <p:nvPr/>
        </p:nvSpPr>
        <p:spPr>
          <a:xfrm flipH="1">
            <a:off x="1713865" y="2324100"/>
            <a:ext cx="4323715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cap="none"/>
              <a:t>공지사항 </a:t>
            </a:r>
            <a:r>
              <a:rPr lang="en-us" sz="1200" cap="none"/>
              <a:t>7</a:t>
            </a:r>
            <a:r>
              <a:rPr lang="ko-kr" sz="1200" cap="none"/>
              <a:t>번 입니다</a:t>
            </a:r>
            <a:endParaRPr lang="en-us" sz="1200" cap="none"/>
          </a:p>
          <a:p>
            <a:pPr>
              <a:defRPr lang="ko-kr"/>
            </a:pPr>
            <a:r>
              <a:rPr lang="ko-kr" sz="1200" cap="none"/>
              <a:t>잘 확인 하시고 문제 없길 바랍니다</a:t>
            </a:r>
            <a:r>
              <a:rPr lang="en-us" sz="1200" cap="none"/>
              <a:t>.</a:t>
            </a:r>
            <a:endParaRPr lang="ko-kr" sz="1200" cap="none"/>
          </a:p>
        </p:txBody>
      </p:sp>
      <p:pic>
        <p:nvPicPr>
          <p:cNvPr id="15" name="그림 25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CAB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GggAAA6CwAADCEAAPw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67960" y="1824990"/>
            <a:ext cx="104140" cy="123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직사각형 2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LAgAANcHAAAeCQAA4QgAABAAAAAmAAAACAAAAP//////////"/>
              </a:ext>
            </a:extLst>
          </p:cNvSpPr>
          <p:nvPr/>
        </p:nvSpPr>
        <p:spPr>
          <a:xfrm>
            <a:off x="1328420" y="127444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7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KwkAAM8UAABGLgAAaCMAABAAAAAmAAAACAAAAP//////////"/>
              </a:ext>
            </a:extLst>
          </p:cNvSpPr>
          <p:nvPr/>
        </p:nvSpPr>
        <p:spPr>
          <a:xfrm>
            <a:off x="1490345" y="3382645"/>
            <a:ext cx="6031865" cy="23729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8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UwoAAHwVAADzLAAAbSIAABAAAAAmAAAACAAAAP//////////"/>
              </a:ext>
            </a:extLst>
          </p:cNvSpPr>
          <p:nvPr/>
        </p:nvSpPr>
        <p:spPr>
          <a:xfrm>
            <a:off x="1678305" y="3492500"/>
            <a:ext cx="5628640" cy="21037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9" name="TextBox 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oAAIwWAADKHgAANxgAABAgAAAmAAAACAAAAP//////////"/>
              </a:ext>
            </a:extLst>
          </p:cNvSpPr>
          <p:nvPr/>
        </p:nvSpPr>
        <p:spPr>
          <a:xfrm flipH="1">
            <a:off x="1747520" y="3665220"/>
            <a:ext cx="3257550" cy="271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sz="1200" b="1" cap="none"/>
              <a:t>클래스 신청 언제 열리나요</a:t>
            </a:r>
            <a:r>
              <a:rPr lang="en-us" sz="1200" b="1" cap="none"/>
              <a:t>?</a:t>
            </a:r>
            <a:endParaRPr lang="ko-kr" sz="1200" b="1" cap="none"/>
          </a:p>
        </p:txBody>
      </p:sp>
      <p:sp>
        <p:nvSpPr>
          <p:cNvPr id="20" name="TextBox 7"/>
          <p:cNvSpPr>
            <a:extLst>
              <a:ext uri="smNativeData">
                <pr:smNativeData xmlns:pr="smNativeData" xmlns="smNativeData" val="SMDATA_15_zBgQZBMAAAAlAAAAZAAAAE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ACMAAJYXAACNLAAAVxgAABAgAAAmAAAACAAAAP//////////"/>
              </a:ext>
            </a:extLst>
          </p:cNvSpPr>
          <p:nvPr/>
        </p:nvSpPr>
        <p:spPr>
          <a:xfrm flipH="1">
            <a:off x="5689600" y="3834130"/>
            <a:ext cx="1552575" cy="122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ko-kr"/>
            </a:pPr>
            <a:r>
              <a:rPr lang="ko-kr" sz="800" cap="none"/>
              <a:t>심심한유저</a:t>
            </a:r>
            <a:r>
              <a:rPr lang="en-us" sz="800" cap="none"/>
              <a:t>11</a:t>
            </a:r>
            <a:r>
              <a:rPr lang="ko-kr" sz="800" cap="none"/>
              <a:t> </a:t>
            </a:r>
            <a:r>
              <a:rPr lang="en-us" sz="800" cap="none"/>
              <a:t>(2023-03-13 13:14)</a:t>
            </a:r>
            <a:endParaRPr lang="ko-kr" sz="800" cap="none"/>
          </a:p>
        </p:txBody>
      </p:sp>
      <p:sp>
        <p:nvSpPr>
          <p:cNvPr id="21" name="직선 연결선 8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SgoAALQYAADpLAAAtBgAABAAAAAmAAAACAAAAP//////////"/>
              </a:ext>
            </a:extLst>
          </p:cNvSpPr>
          <p:nvPr/>
        </p:nvSpPr>
        <p:spPr>
          <a:xfrm>
            <a:off x="1672590" y="4015740"/>
            <a:ext cx="5628005" cy="0"/>
          </a:xfrm>
          <a:prstGeom prst="line">
            <a:avLst/>
          </a:pr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TextBox 9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MAsAADsZAAAWLAAAkRsAABAAAAAmAAAACAAAAP//////////"/>
              </a:ext>
            </a:extLst>
          </p:cNvSpPr>
          <p:nvPr/>
        </p:nvSpPr>
        <p:spPr>
          <a:xfrm flipH="1">
            <a:off x="1818640" y="4101465"/>
            <a:ext cx="5347970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1000" cap="none"/>
              <a:t>Li </a:t>
            </a:r>
            <a:r>
              <a:rPr lang="ko-kr" sz="1000" cap="none"/>
              <a:t>클래스 강좌 언제 열리나요</a:t>
            </a:r>
            <a:r>
              <a:rPr lang="en-us" sz="1000" cap="none"/>
              <a:t>??</a:t>
            </a:r>
            <a:endParaRPr lang="ko-kr" sz="1000" cap="none"/>
          </a:p>
        </p:txBody>
      </p:sp>
      <p:pic>
        <p:nvPicPr>
          <p:cNvPr id="23" name="그래픽 1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o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KYhAAB9FwAA9CIAAG8YAAAQAAAAJgAAAAgAAAD//////////w=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890" y="3818255"/>
            <a:ext cx="212090" cy="153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wgAAMYUAAAlCQAA0BUAABAAAAAmAAAACAAAAP//////////"/>
              </a:ext>
            </a:extLst>
          </p:cNvSpPr>
          <p:nvPr/>
        </p:nvSpPr>
        <p:spPr>
          <a:xfrm>
            <a:off x="1332865" y="337693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5" name="사각형: 둥근 모서리 13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IumqAB/f38AAAAAA8zMzADAwP8Af39/AAAAAAAAAAAAAAAAAAAAAAAAAAAAIQAAABgAAAAUAAAALSgAANYVAAAPKgAAXhcAABAAAAAmAAAACAAAAP//////////"/>
              </a:ext>
            </a:extLst>
          </p:cNvSpPr>
          <p:nvPr/>
        </p:nvSpPr>
        <p:spPr>
          <a:xfrm>
            <a:off x="6530975" y="3549650"/>
            <a:ext cx="306070" cy="24892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900" cap="none"/>
              <a:t>답변</a:t>
            </a:r>
            <a:endParaRPr lang="ko-kr" sz="900" cap="none"/>
          </a:p>
        </p:txBody>
      </p:sp>
      <p:sp>
        <p:nvSpPr>
          <p:cNvPr id="26" name="사각형: 둥근 모서리 14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ioAANYVAABQLAAAXRcAABAAAAAmAAAACAAAAP//////////"/>
              </a:ext>
            </a:extLst>
          </p:cNvSpPr>
          <p:nvPr/>
        </p:nvSpPr>
        <p:spPr>
          <a:xfrm>
            <a:off x="6897370" y="3549650"/>
            <a:ext cx="306070" cy="24828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900" cap="none"/>
              <a:t>삭제</a:t>
            </a:r>
            <a:endParaRPr lang="ko-kr" sz="900" cap="none"/>
          </a:p>
        </p:txBody>
      </p:sp>
      <p:sp>
        <p:nvSpPr>
          <p:cNvPr id="27" name="직사각형 1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CYAAAIWAACRJwAADBcAABAAAAAmAAAACAAAAP//////////"/>
              </a:ext>
            </a:extLst>
          </p:cNvSpPr>
          <p:nvPr/>
        </p:nvSpPr>
        <p:spPr>
          <a:xfrm>
            <a:off x="6278880" y="35775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8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mCcAADIVAAD6LQAAARgAABAAAAAmAAAACAAAAP//////////"/>
              </a:ext>
            </a:extLst>
          </p:cNvSpPr>
          <p:nvPr/>
        </p:nvSpPr>
        <p:spPr>
          <a:xfrm>
            <a:off x="6436360" y="3445510"/>
            <a:ext cx="1037590" cy="4565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wAAAPkAAADOBgAAMgIAABAgAAAmAAAACAAAAP//////////"/>
              </a:ext>
            </a:extLst>
          </p:cNvSpPr>
          <p:nvPr/>
        </p:nvSpPr>
        <p:spPr>
          <a:xfrm>
            <a:off x="108585" y="158115"/>
            <a:ext cx="997585" cy="198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430"/>
              </a:spcBef>
              <a:defRPr lang="ko-kr"/>
            </a:pPr>
            <a:r>
              <a:rPr lang="ko-kr" sz="18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메뉴구성</a:t>
            </a:r>
            <a:endParaRPr lang="en-us" sz="1800" cap="none"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직사각형 2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FUMAADaBwAAHg4AABAgAAAmAAAACAAAAP//////////"/>
              </a:ext>
            </a:extLst>
          </p:cNvSpPr>
          <p:nvPr/>
        </p:nvSpPr>
        <p:spPr>
          <a:xfrm>
            <a:off x="490220" y="200469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로그인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(00)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4" name="직사각형 3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qwkAAFUMAACBDgAAHg4AABAgAAAmAAAACAAAAP//////////"/>
              </a:ext>
            </a:extLst>
          </p:cNvSpPr>
          <p:nvPr/>
        </p:nvSpPr>
        <p:spPr>
          <a:xfrm>
            <a:off x="1571625" y="200469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로그아웃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5" name="직선 연결선 9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2gcAADoNAACrCQAAOg0AABAAAAAmAAAACAAAAP//////////"/>
              </a:ext>
            </a:extLst>
          </p:cNvSpPr>
          <p:nvPr/>
        </p:nvSpPr>
        <p:spPr>
          <a:xfrm>
            <a:off x="1276350" y="2150110"/>
            <a:ext cx="295275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직사각형 3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qwkAABcOAACBDgAA4Q8AABAgAAAmAAAACAAAAP//////////"/>
              </a:ext>
            </a:extLst>
          </p:cNvSpPr>
          <p:nvPr/>
        </p:nvSpPr>
        <p:spPr>
          <a:xfrm>
            <a:off x="1571625" y="2290445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대시보드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(0001)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선 연결선 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bwUAAB4OAABvBQAAYRUAABAAAAAmAAAACAAAAP//////////"/>
              </a:ext>
            </a:extLst>
          </p:cNvSpPr>
          <p:nvPr/>
        </p:nvSpPr>
        <p:spPr>
          <a:xfrm>
            <a:off x="883285" y="2294890"/>
            <a:ext cx="0" cy="1180465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직사각형 6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E8VAADaBwAAGBcAABAgAAAmAAAACAAAAP//////////"/>
              </a:ext>
            </a:extLst>
          </p:cNvSpPr>
          <p:nvPr/>
        </p:nvSpPr>
        <p:spPr>
          <a:xfrm>
            <a:off x="490220" y="346392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(02)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사각형 7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+4G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kAAE8VAABDDgAAGBcAABAgAAAmAAAACAAAAP//////////"/>
              </a:ext>
            </a:extLst>
          </p:cNvSpPr>
          <p:nvPr/>
        </p:nvSpPr>
        <p:spPr>
          <a:xfrm>
            <a:off x="1531620" y="3463925"/>
            <a:ext cx="786765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(03)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0" name="직사각형 7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CJZI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1A8AAE8VAACrFAAAGBcAABAgAAAmAAAACAAAAP//////////"/>
              </a:ext>
            </a:extLst>
          </p:cNvSpPr>
          <p:nvPr/>
        </p:nvSpPr>
        <p:spPr>
          <a:xfrm>
            <a:off x="2573020" y="3463925"/>
            <a:ext cx="786765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(04)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1" name="직사각형 7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B9XJV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PRYAAE8VAAATGwAAGBcAABAgAAAmAAAACAAAAP//////////"/>
              </a:ext>
            </a:extLst>
          </p:cNvSpPr>
          <p:nvPr/>
        </p:nvSpPr>
        <p:spPr>
          <a:xfrm>
            <a:off x="3615055" y="346392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(05)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2" name="자유형: 도형 7"/>
          <p:cNvSpPr>
            <a:extLst>
              <a:ext uri="smNativeData">
                <pr:smNativeData xmlns:pr="smNativeData" xmlns="smNativeData" val="SMDATA_15_zBgQZBMAAAAlAAAACwAAAA0AAAAAgQUAAP0TAADqHwAATx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gQUAAP0TAADqHwAATxUAABAAAAAmAAAACAAAAP//////////"/>
              </a:ext>
            </a:extLst>
          </p:cNvSpPr>
          <p:nvPr/>
        </p:nvSpPr>
        <p:spPr>
          <a:xfrm>
            <a:off x="894715" y="3249295"/>
            <a:ext cx="4293235" cy="214630"/>
          </a:xfrm>
          <a:custGeom>
            <a:avLst/>
            <a:gdLst/>
            <a:ahLst/>
            <a:cxnLst/>
            <a:rect l="0" t="0" r="4293235" b="214630"/>
            <a:pathLst>
              <a:path w="4293235" h="214630">
                <a:moveTo>
                  <a:pt x="4293235" y="214630"/>
                </a:moveTo>
                <a:lnTo>
                  <a:pt x="4293235" y="0"/>
                </a:ln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894715" tIns="3249295" rIns="5187950" bIns="346392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자유형: 도형 8"/>
          <p:cNvSpPr>
            <a:extLst>
              <a:ext uri="smNativeData">
                <pr:smNativeData xmlns:pr="smNativeData" xmlns="smNativeData" val="SMDATA_15_zBgQZBMAAAAlAAAACwAAAA0AAAAAxAsAAAkUAADECwAATx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4iN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xAsAAAkUAADECwAATxUAABAAAAAmAAAACAAAAP//////////"/>
              </a:ext>
            </a:extLst>
          </p:cNvSpPr>
          <p:nvPr/>
        </p:nvSpPr>
        <p:spPr>
          <a:xfrm>
            <a:off x="1912620" y="3256915"/>
            <a:ext cx="0" cy="207010"/>
          </a:xfrm>
          <a:custGeom>
            <a:avLst/>
            <a:gdLst/>
            <a:ahLst/>
            <a:cxnLst/>
            <a:rect l="0" t="0" r="0" b="207010"/>
            <a:pathLst>
              <a:path w="0" h="207010">
                <a:moveTo>
                  <a:pt x="0" y="207010"/>
                </a:move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1912620" tIns="3256915" rIns="1912620" bIns="346392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4" name="자유형: 도형 79"/>
          <p:cNvSpPr>
            <a:extLst>
              <a:ext uri="smNativeData">
                <pr:smNativeData xmlns:pr="smNativeData" xmlns="smNativeData" val="SMDATA_15_zBgQZBMAAAAlAAAACwAAAA0AAAAAORIAAAkUAAA5EgAATx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nG5c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ORIAAAkUAAA5EgAATxUAABAAAAAmAAAACAAAAP//////////"/>
              </a:ext>
            </a:extLst>
          </p:cNvSpPr>
          <p:nvPr/>
        </p:nvSpPr>
        <p:spPr>
          <a:xfrm>
            <a:off x="2962275" y="3256915"/>
            <a:ext cx="0" cy="207010"/>
          </a:xfrm>
          <a:custGeom>
            <a:avLst/>
            <a:gdLst/>
            <a:ahLst/>
            <a:cxnLst/>
            <a:rect l="0" t="0" r="0" b="207010"/>
            <a:pathLst>
              <a:path w="0" h="207010">
                <a:moveTo>
                  <a:pt x="0" y="207010"/>
                </a:move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2962275" tIns="3256915" rIns="2962275" bIns="346392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직사각형 9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xrEm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NQYAADaBwAAnhoAABAgAAAmAAAACAAAAP//////////"/>
              </a:ext>
            </a:extLst>
          </p:cNvSpPr>
          <p:nvPr/>
        </p:nvSpPr>
        <p:spPr>
          <a:xfrm>
            <a:off x="490220" y="4036060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회원관리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(0201)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6" name="직사각형 9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LTM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kAANQYAABDDgAAnhoAABAgAAAmAAAACAAAAP//////////"/>
              </a:ext>
            </a:extLst>
          </p:cNvSpPr>
          <p:nvPr/>
        </p:nvSpPr>
        <p:spPr>
          <a:xfrm>
            <a:off x="1531620" y="4036060"/>
            <a:ext cx="786765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매출통계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(0301)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7" name="직사각형 9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1A8AANQYAACrFAAAnhoAABAgAAAmAAAACAAAAP//////////"/>
              </a:ext>
            </a:extLst>
          </p:cNvSpPr>
          <p:nvPr/>
        </p:nvSpPr>
        <p:spPr>
          <a:xfrm>
            <a:off x="2573020" y="4036060"/>
            <a:ext cx="786765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예약통계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(0401)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8" name="직사각형 9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FXCF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PRYAANQYAAATGwAAnhoAABAgAAAmAAAACAAAAP//////////"/>
              </a:ext>
            </a:extLst>
          </p:cNvSpPr>
          <p:nvPr/>
        </p:nvSpPr>
        <p:spPr>
          <a:xfrm>
            <a:off x="3615055" y="4036060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(0501)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9" name="직사각형 10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Mih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JcaAADaBwAAYBwAABAgAAAmAAAACAAAAP//////////"/>
              </a:ext>
            </a:extLst>
          </p:cNvSpPr>
          <p:nvPr/>
        </p:nvSpPr>
        <p:spPr>
          <a:xfrm>
            <a:off x="490220" y="432244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회원통계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(0202)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0" name="직선 연결선 1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J093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bwUAABgXAABvBQAA1BgAABAAAAAmAAAACAAAAP//////////"/>
              </a:ext>
            </a:extLst>
          </p:cNvSpPr>
          <p:nvPr/>
        </p:nvSpPr>
        <p:spPr>
          <a:xfrm>
            <a:off x="883285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직선 연결선 1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1wsAABgXAADXCwAA1BgAABAAAAAmAAAACAAAAP//////////"/>
              </a:ext>
            </a:extLst>
          </p:cNvSpPr>
          <p:nvPr/>
        </p:nvSpPr>
        <p:spPr>
          <a:xfrm>
            <a:off x="1924685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직선 연결선 12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1g4m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QBIAABgXAABAEgAA1BgAABAAAAAmAAAACAAAAP//////////"/>
              </a:ext>
            </a:extLst>
          </p:cNvSpPr>
          <p:nvPr/>
        </p:nvSpPr>
        <p:spPr>
          <a:xfrm>
            <a:off x="2966720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직선 연결선 12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Ed/Tn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qBgAABgXAACoGAAA1BgAABAAAAAmAAAACAAAAP//////////"/>
              </a:ext>
            </a:extLst>
          </p:cNvSpPr>
          <p:nvPr/>
        </p:nvSpPr>
        <p:spPr>
          <a:xfrm>
            <a:off x="4008120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6656705" y="1433195"/>
          <a:ext cx="2525395" cy="4351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1420"/>
                <a:gridCol w="1324610"/>
              </a:tblGrid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메뉴</a:t>
                      </a:r>
                      <a:endParaRPr lang="ko-kr" sz="900" b="1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코드</a:t>
                      </a:r>
                      <a:endParaRPr lang="ko-kr" sz="900" b="1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로그인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00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대시보드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0001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내 정보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0002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회원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회원관리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0201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회원통계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0202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매출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03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매출통계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0301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예약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04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예약통계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0401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클래스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05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클래스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3525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0501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게시판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공지게시판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문의게시판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홍보게시판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0603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강사게시판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0604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</a:tbl>
          </a:graphicData>
        </a:graphic>
      </p:graphicFrame>
      <p:sp>
        <p:nvSpPr>
          <p:cNvPr id="25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LaVuZ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E8VAABVIgAAGBcAABAgAAAmAAAACAAAAP//////////"/>
              </a:ext>
            </a:extLst>
          </p:cNvSpPr>
          <p:nvPr/>
        </p:nvSpPr>
        <p:spPr>
          <a:xfrm>
            <a:off x="4794885" y="346392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6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GVm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NQYAABVIgAAnhoAABAgAAAmAAAACAAAAP//////////"/>
              </a:ext>
            </a:extLst>
          </p:cNvSpPr>
          <p:nvPr/>
        </p:nvSpPr>
        <p:spPr>
          <a:xfrm>
            <a:off x="4794885" y="4036060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7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Z+m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JcaAABVIgAAYBwAABAgAAAmAAAACAAAAP//////////"/>
              </a:ext>
            </a:extLst>
          </p:cNvSpPr>
          <p:nvPr/>
        </p:nvSpPr>
        <p:spPr>
          <a:xfrm>
            <a:off x="4794885" y="432244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(0602)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8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6h8AABgXAADqHwAA1BgAABAAAAAmAAAACAAAAP//////////"/>
              </a:ext>
            </a:extLst>
          </p:cNvSpPr>
          <p:nvPr/>
        </p:nvSpPr>
        <p:spPr>
          <a:xfrm>
            <a:off x="5187950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자유형: 도형 10"/>
          <p:cNvSpPr>
            <a:extLst>
              <a:ext uri="smNativeData">
                <pr:smNativeData xmlns:pr="smNativeData" xmlns="smNativeData" val="SMDATA_15_zBgQZBMAAAAlAAAACwAAAA0AAAAAqBgAAP0TAACoGAAAQh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W/xL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qBgAAP0TAACoGAAAQhUAABAAAAAmAAAACAAAAP//////////"/>
              </a:ext>
            </a:extLst>
          </p:cNvSpPr>
          <p:nvPr/>
        </p:nvSpPr>
        <p:spPr>
          <a:xfrm>
            <a:off x="4008120" y="3249295"/>
            <a:ext cx="0" cy="206375"/>
          </a:xfrm>
          <a:custGeom>
            <a:avLst/>
            <a:gdLst/>
            <a:ahLst/>
            <a:cxnLst/>
            <a:rect l="0" t="0" r="0" b="206375"/>
            <a:pathLst>
              <a:path w="0" h="206375">
                <a:moveTo>
                  <a:pt x="0" y="206375"/>
                </a:move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4008120" tIns="3249295" rIns="4008120" bIns="345567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0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pq6m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GUcAABVIgAALx4AABAgAAAmAAAACAAAAP//////////"/>
              </a:ext>
            </a:extLst>
          </p:cNvSpPr>
          <p:nvPr/>
        </p:nvSpPr>
        <p:spPr>
          <a:xfrm>
            <a:off x="4794885" y="4615815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홍보게시판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(0603)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1" name="직사각형 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h02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C8eAABVIgAA+B8AABAgAAAmAAAACAAAAP//////////"/>
              </a:ext>
            </a:extLst>
          </p:cNvSpPr>
          <p:nvPr/>
        </p:nvSpPr>
        <p:spPr>
          <a:xfrm>
            <a:off x="4794885" y="490664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강사게시판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(0604)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문의게시판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8845" cy="2694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남긴 문의사항에서 답변하기 버튼을 클릭 했을 때 이동하는 화면으로 답변을 작성하고 등록하면 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2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 화면으로 이동된다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작성한 문의사항에 답변이 달린 글로 이제는 수정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삭제가 불가능하다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6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NoeAAD0BQAA2h4AABAAAAAmAAAACAAAAP//////////"/>
              </a:ext>
            </a:extLst>
          </p:cNvSpPr>
          <p:nvPr/>
        </p:nvSpPr>
        <p:spPr>
          <a:xfrm>
            <a:off x="307340" y="501523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직사각형 1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zQgAAIkVAAAQLQAA4igAABAAAAAmAAAACAAAAP//////////"/>
              </a:ext>
            </a:extLst>
          </p:cNvSpPr>
          <p:nvPr/>
        </p:nvSpPr>
        <p:spPr>
          <a:xfrm>
            <a:off x="1430655" y="3500755"/>
            <a:ext cx="5894705" cy="31451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grpSp>
        <p:nvGrpSpPr>
          <p:cNvPr id="10" name="그룹 1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D48YTofAAAAVAAAAAAAAAAAAAAAAAAAAAAAAAAAAAAAAAAAAAAAAAAAAAAAAAAAAAAAAAAAAAAAAAAAAAAAAAAAAAAAAAAAAAAAAAAAAAAAAAAAAAAAAAAAAAAAAAAAACEAAAAYAAAAFAAAAOkIAADJFQAAiCsAAFsoAAAQAAAAJgAAAAgAAAD/////AAAAAA=="/>
              </a:ext>
            </a:extLst>
          </p:cNvGrpSpPr>
          <p:nvPr/>
        </p:nvGrpSpPr>
        <p:grpSpPr>
          <a:xfrm>
            <a:off x="1448435" y="3541395"/>
            <a:ext cx="5628005" cy="3018790"/>
            <a:chOff x="1448435" y="3541395"/>
            <a:chExt cx="5628005" cy="3018790"/>
          </a:xfrm>
        </p:grpSpPr>
        <p:sp>
          <p:nvSpPr>
            <p:cNvPr id="19" name="직사각형 1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6QgAAMkVAACIKwAAWygAAAAAAAAmAAAACAAAAP//////////"/>
                </a:ext>
              </a:extLst>
            </p:cNvSpPr>
            <p:nvPr/>
          </p:nvSpPr>
          <p:spPr>
            <a:xfrm>
              <a:off x="1448435" y="3541395"/>
              <a:ext cx="5628005" cy="3018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8" name="TextBox 28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eAkAAKEWAACCHQAATRgAAAAgAAAmAAAACAAAAP//////////"/>
                </a:ext>
              </a:extLst>
            </p:cNvSpPr>
            <p:nvPr/>
          </p:nvSpPr>
          <p:spPr>
            <a:xfrm flipH="1">
              <a:off x="1539240" y="3678555"/>
              <a:ext cx="3257550" cy="271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ko-kr"/>
              </a:pPr>
              <a:r>
                <a:rPr lang="ko-kr" sz="1200" b="1" cap="none"/>
                <a:t>클래스 신청 언제 열리나요</a:t>
              </a:r>
              <a:r>
                <a:rPr lang="en-us" sz="1200" b="1" cap="none"/>
                <a:t>?</a:t>
              </a:r>
              <a:endParaRPr lang="ko-kr" sz="1200" b="1" cap="none"/>
            </a:p>
          </p:txBody>
        </p:sp>
        <p:sp>
          <p:nvSpPr>
            <p:cNvPr id="17" name="TextBox 29"/>
            <p:cNvSpPr>
              <a:extLst>
                <a:ext uri="smNativeData">
                  <pr:smNativeData xmlns:pr="smNativeData" xmlns="smNativeData" val="SMDATA_15_zBgQZBMAAAAlAAAAZAAAAE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tyEAAKsXAABEKwAAbRgAAAAgAAAmAAAACAAAAP//////////"/>
                </a:ext>
              </a:extLst>
            </p:cNvSpPr>
            <p:nvPr/>
          </p:nvSpPr>
          <p:spPr>
            <a:xfrm flipH="1">
              <a:off x="5480685" y="3847465"/>
              <a:ext cx="1552575" cy="1231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ko-kr"/>
              </a:pPr>
              <a:r>
                <a:rPr lang="ko-kr" sz="800" cap="none"/>
                <a:t>심심한유저</a:t>
              </a:r>
              <a:r>
                <a:rPr lang="en-us" sz="800" cap="none"/>
                <a:t>11</a:t>
              </a:r>
              <a:r>
                <a:rPr lang="ko-kr" sz="800" cap="none"/>
                <a:t> </a:t>
              </a:r>
              <a:r>
                <a:rPr lang="en-us" sz="800" cap="none"/>
                <a:t>(2023-03-13 13:14)</a:t>
              </a:r>
              <a:endParaRPr lang="ko-kr" sz="800" cap="none"/>
            </a:p>
          </p:txBody>
        </p:sp>
        <p:sp>
          <p:nvSpPr>
            <p:cNvPr id="16" name="직선 연결선 30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6QgAAMoYAACIKwAAyhgAAAAAAAAmAAAACAAAAP//////////"/>
                </a:ext>
              </a:extLst>
            </p:cNvSpPr>
            <p:nvPr/>
          </p:nvSpPr>
          <p:spPr>
            <a:xfrm>
              <a:off x="1448435" y="4029710"/>
              <a:ext cx="5628005" cy="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5" name="TextBox 31"/>
            <p:cNvSpPr>
              <a:extLst>
                <a:ext uri="smNativeData">
  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6AkAAFAZAADNKgAApxsAAAAAAAAmAAAACAAAAP//////////"/>
                </a:ext>
              </a:extLst>
            </p:cNvSpPr>
            <p:nvPr/>
          </p:nvSpPr>
          <p:spPr>
            <a:xfrm flipH="1">
              <a:off x="1610360" y="4114800"/>
              <a:ext cx="5347335" cy="3803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sz="1000" cap="none"/>
                <a:t>Li </a:t>
              </a:r>
              <a:r>
                <a:rPr lang="ko-kr" sz="1000" cap="none"/>
                <a:t>클래스 강좌 언제 열리나요</a:t>
              </a:r>
              <a:r>
                <a:rPr lang="en-us" sz="1000" cap="none"/>
                <a:t>??</a:t>
              </a:r>
              <a:endParaRPr lang="ko-kr" sz="1000" cap="none"/>
            </a:p>
          </p:txBody>
        </p:sp>
        <p:pic>
          <p:nvPicPr>
            <p:cNvPr id="14" name="그래픽 32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g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F0gAACSFwAAqyEAAIQYAAAAAAAAJgAAAAgAAAD//////////w=="/>
                </a:ext>
              </a:extLst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0975" y="3831590"/>
              <a:ext cx="212090" cy="1536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" name="TextBox 33"/>
            <p:cNvSpPr>
              <a:extLst>
                <a:ext uri="smNativeData">
  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6AkAAC0cAADNKgAAfScAAAAAAAAmAAAACAAAAP//////////"/>
                </a:ext>
              </a:extLst>
            </p:cNvSpPr>
            <p:nvPr/>
          </p:nvSpPr>
          <p:spPr>
            <a:xfrm flipH="1">
              <a:off x="1610360" y="4580255"/>
              <a:ext cx="5347335" cy="18389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ko-kr"/>
              </a:pPr>
              <a:endParaRPr lang="ko-kr" sz="1200" cap="none"/>
            </a:p>
          </p:txBody>
        </p:sp>
        <p:pic>
          <p:nvPicPr>
            <p:cNvPr id="12" name="그림 34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LAKAADXHAAAuwwAAFQe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7360" y="4688205"/>
              <a:ext cx="332105" cy="241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1" name="TextBox 35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g0AAKocAABdKAAAkiMAAAAgAAAmAAAACAAAAP//////////"/>
                </a:ext>
              </a:extLst>
            </p:cNvSpPr>
            <p:nvPr/>
          </p:nvSpPr>
          <p:spPr>
            <a:xfrm>
              <a:off x="2127250" y="4659630"/>
              <a:ext cx="4434205" cy="11226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ko-kr"/>
              </a:pPr>
              <a:r>
                <a:rPr lang="ko-kr" sz="900" cap="none"/>
                <a:t>안녕하세요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늘 최선을 다하는 관리자 입니다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먼저 보내주신 소중한 문의는 잘 전달 받았습니다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고객님께서 문의해주신 </a:t>
              </a:r>
              <a:r>
                <a:rPr lang="en-us" sz="900" cap="none"/>
                <a:t>Li </a:t>
              </a:r>
              <a:r>
                <a:rPr lang="ko-kr" sz="900" cap="none"/>
                <a:t>클래스 강좌는 </a:t>
              </a:r>
              <a:r>
                <a:rPr lang="en-us" sz="900" cap="none"/>
                <a:t>4</a:t>
              </a:r>
              <a:r>
                <a:rPr lang="ko-kr" sz="900" cap="none"/>
                <a:t>월 </a:t>
              </a:r>
              <a:r>
                <a:rPr lang="en-us" sz="900" cap="none"/>
                <a:t>12</a:t>
              </a:r>
              <a:r>
                <a:rPr lang="ko-kr" sz="900" cap="none"/>
                <a:t>일 개설 예정입니다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이외의 궁금하신 사항이 있으시면 문의게시판을 통해 접수하여 주시기 바랍니다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언제나 고객만족을 위해 최선을 다하는 관리자가 되겠습니다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감사합니다</a:t>
              </a:r>
              <a:r>
                <a:rPr lang="en-us" sz="900" cap="none"/>
                <a:t>.</a:t>
              </a:r>
              <a:endParaRPr lang="en-us" sz="900" cap="none"/>
            </a:p>
          </p:txBody>
        </p:sp>
      </p:grpSp>
      <p:sp>
        <p:nvSpPr>
          <p:cNvPr id="20" name="직사각형 3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zgcAAHkVAAC/CAAAgxYAABAAAAAmAAAACAAAAP//////////"/>
              </a:ext>
            </a:extLst>
          </p:cNvSpPr>
          <p:nvPr/>
        </p:nvSpPr>
        <p:spPr>
          <a:xfrm>
            <a:off x="1268730" y="349059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1" name="사각형: 둥근 모서리 37"/>
          <p:cNvSpPr>
            <a:extLst>
              <a:ext uri="smNativeData">
                <pr:smNativeData xmlns:pr="smNativeData" xmlns="smNativeData" val="SMDATA_15_zBgQZBMAAAAlAAAAZQAAAA0AAAAAkAAAAEgAAACQAAAASAAAAAAAAAABAAAAAAAAAAEAAABQAAAAAAAAAAAAAAA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+AgAAJMHAAAMLAAA1hMAABAAAAAmAAAACAAAAP//////////"/>
              </a:ext>
            </a:extLst>
          </p:cNvSpPr>
          <p:nvPr/>
        </p:nvSpPr>
        <p:spPr>
          <a:xfrm>
            <a:off x="1457960" y="1231265"/>
            <a:ext cx="5702300" cy="199326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2" name="직선 연결선 38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8zMzADAwP8Af39/AAAAAAAAAAAAAAAAAAAAAAAAAAAAIQAAABgAAAAUAAAA+AgAACIMAAAMLAAAIgwAABAAAAAmAAAACAAAAP//////////"/>
              </a:ext>
            </a:extLst>
          </p:cNvSpPr>
          <p:nvPr/>
        </p:nvSpPr>
        <p:spPr>
          <a:xfrm>
            <a:off x="1457960" y="1972310"/>
            <a:ext cx="57023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 3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nRYAAF4HAADTHQAApAkAABAgAAAmAAAACAAAAP//////////"/>
              </a:ext>
            </a:extLst>
          </p:cNvSpPr>
          <p:nvPr/>
        </p:nvSpPr>
        <p:spPr>
          <a:xfrm>
            <a:off x="3676015" y="1197610"/>
            <a:ext cx="11722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답변 작성</a:t>
            </a:r>
          </a:p>
        </p:txBody>
      </p:sp>
      <p:sp>
        <p:nvSpPr>
          <p:cNvPr id="24" name="TextBox 4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AkAAEAOAABeDAAA3A8AABAgAAAmAAAACAAAAP//////////"/>
              </a:ext>
            </a:extLst>
          </p:cNvSpPr>
          <p:nvPr/>
        </p:nvSpPr>
        <p:spPr>
          <a:xfrm flipH="1">
            <a:off x="1551940" y="2316480"/>
            <a:ext cx="45847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답변</a:t>
            </a:r>
            <a:endParaRPr lang="ko-kr" sz="1050" cap="none"/>
          </a:p>
        </p:txBody>
      </p:sp>
      <p:sp>
        <p:nvSpPr>
          <p:cNvPr id="25" name="사각형: 둥근 모서리 41"/>
          <p:cNvSpPr>
            <a:extLst>
              <a:ext uri="smNativeData">
                <pr:smNativeData xmlns:pr="smNativeData" xmlns="smNativeData" val="SMDATA_15_zBgQZBMAAAAlAAAAZQAAAA0AAAAAkAAAAEgAAACQAAAASAAAAAAAAAABAAAAAAAAAAEAAABQAAAA7j1cctwpnT8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8AwAAMQMAADNKgAAXREAABAAAAAmAAAACAAAAP//////////"/>
              </a:ext>
            </a:extLst>
          </p:cNvSpPr>
          <p:nvPr/>
        </p:nvSpPr>
        <p:spPr>
          <a:xfrm>
            <a:off x="2103120" y="2075180"/>
            <a:ext cx="4854575" cy="747395"/>
          </a:xfrm>
          <a:prstGeom prst="roundRect">
            <a:avLst>
              <a:gd name="adj" fmla="val 142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답변을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en-us" sz="1050" cap="none">
              <a:solidFill>
                <a:srgbClr val="D8D8D8"/>
              </a:solidFill>
            </a:endParaRPr>
          </a:p>
        </p:txBody>
      </p:sp>
      <p:sp>
        <p:nvSpPr>
          <p:cNvPr id="26" name="사각형: 둥근 모서리 42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jSAAAPkRAABsJQAAkxMAABAAAAAmAAAACAAAAP//////////"/>
              </a:ext>
            </a:extLst>
          </p:cNvSpPr>
          <p:nvPr/>
        </p:nvSpPr>
        <p:spPr>
          <a:xfrm>
            <a:off x="5291455" y="2921635"/>
            <a:ext cx="791845" cy="260350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등록하기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27" name="TextBox 4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vwgAAMcJAAApDQAAYwsAABAgAAAmAAAACAAAAP//////////"/>
              </a:ext>
            </a:extLst>
          </p:cNvSpPr>
          <p:nvPr/>
        </p:nvSpPr>
        <p:spPr>
          <a:xfrm flipH="1">
            <a:off x="1421765" y="1589405"/>
            <a:ext cx="71755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ko-kr" sz="1050" cap="none"/>
              <a:t>제목</a:t>
            </a:r>
            <a:endParaRPr lang="ko-kr" sz="1050" cap="none"/>
          </a:p>
        </p:txBody>
      </p:sp>
      <p:sp>
        <p:nvSpPr>
          <p:cNvPr id="28" name="사각형: 둥근 모서리 44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8AwAAKMJAADNKgAAhgsAABAAAAAmAAAACAAAAP//////////"/>
              </a:ext>
            </a:extLst>
          </p:cNvSpPr>
          <p:nvPr/>
        </p:nvSpPr>
        <p:spPr>
          <a:xfrm>
            <a:off x="2103120" y="1566545"/>
            <a:ext cx="485457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제목을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ko-kr" sz="1050" cap="none">
              <a:solidFill>
                <a:srgbClr val="D8D8D8"/>
              </a:solidFill>
            </a:endParaRPr>
          </a:p>
        </p:txBody>
      </p:sp>
      <p:sp>
        <p:nvSpPr>
          <p:cNvPr id="29" name="사각형: 둥근 모서리 45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/iUAAPkRAADeKgAAkxMAABAAAAAmAAAACAAAAP//////////"/>
              </a:ext>
            </a:extLst>
          </p:cNvSpPr>
          <p:nvPr/>
        </p:nvSpPr>
        <p:spPr>
          <a:xfrm>
            <a:off x="6176010" y="2921635"/>
            <a:ext cx="792480" cy="260350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뒤로가기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30" name="직사각형 5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/gcAAH8HAADwCAAAiQgAABAAAAAmAAAACAAAAP//////////"/>
              </a:ext>
            </a:extLst>
          </p:cNvSpPr>
          <p:nvPr/>
        </p:nvSpPr>
        <p:spPr>
          <a:xfrm>
            <a:off x="1299210" y="12185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687" y="1112838"/>
            <a:ext cx="3629025" cy="5343525"/>
          </a:xfrm>
          <a:prstGeom prst="rect">
            <a:avLst/>
          </a:prstGeom>
        </p:spPr>
      </p:pic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홍보게시판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994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스튜디오 홍보게시판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에서 키워드로 검색할 수 있는 기능</a:t>
                      </a:r>
                      <a:endParaRPr lang="ko-KR" altLang="en-US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스튜디오 홍보 리스트를 표현해주는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스튜디오 홍보 게시물</a:t>
                      </a: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 제목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을 클릭하면 상세내용을 볼 수 있는 페이지로 이동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페이징처리로 더 많은 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홍보글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리스트를 확인할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스튜디오 홍보 게시판 글쓰기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홍보게시판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EogAAD0BQAASiAAABAAAAAmAAAACAAAAP//////////"/>
              </a:ext>
            </a:extLst>
          </p:cNvSpPr>
          <p:nvPr/>
        </p:nvSpPr>
        <p:spPr>
          <a:xfrm>
            <a:off x="307340" y="524891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사각형 81"/>
          <p:cNvSpPr/>
          <p:nvPr/>
        </p:nvSpPr>
        <p:spPr>
          <a:xfrm>
            <a:off x="1689735" y="1642427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2"/>
          <p:cNvSpPr/>
          <p:nvPr/>
        </p:nvSpPr>
        <p:spPr>
          <a:xfrm>
            <a:off x="1856422" y="20186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3"/>
          <p:cNvSpPr/>
          <p:nvPr/>
        </p:nvSpPr>
        <p:spPr>
          <a:xfrm>
            <a:off x="3304222" y="22853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84"/>
          <p:cNvSpPr/>
          <p:nvPr/>
        </p:nvSpPr>
        <p:spPr>
          <a:xfrm>
            <a:off x="1694498" y="5985828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직사각형 86"/>
          <p:cNvSpPr/>
          <p:nvPr/>
        </p:nvSpPr>
        <p:spPr>
          <a:xfrm>
            <a:off x="1699260" y="62001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9237" y="1278731"/>
            <a:ext cx="3743325" cy="4002917"/>
          </a:xfrm>
          <a:prstGeom prst="rect">
            <a:avLst/>
          </a:prstGeom>
        </p:spPr>
      </p:pic>
      <p:sp>
        <p:nvSpPr>
          <p:cNvPr id="2" name="Shape 718"/>
          <p:cNvSpPr/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홍보게시판 관리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Shape 719"/>
          <p:cNvSpPr/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0603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Shape 720"/>
          <p:cNvSpPr/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785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글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수정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글삭제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글쓰기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목록으로 돌아가는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스튜디오 홍보게시판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상세내역을 볼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sz="1200" b="1" cap="none">
                <a:latin typeface="맑은 고딕"/>
                <a:ea typeface="맑은 고딕"/>
                <a:cs typeface="Calibri"/>
              </a:rPr>
              <a:t>홍보게시판 관리</a:t>
            </a:r>
            <a:endParaRPr lang="en-us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/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anchor="ctr"/>
          <a:lstStyle/>
          <a:p>
            <a:pPr lvl="0">
              <a:defRPr lang="ko-kr" cap="none">
                <a:solidFill>
                  <a:srgbClr val="ffffff"/>
                </a:solidFill>
                <a:latin typeface="Arial"/>
                <a:ea typeface="Calibri"/>
                <a:cs typeface="Calibri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직선 연결선 20"/>
          <p:cNvSpPr/>
          <p:nvPr/>
        </p:nvSpPr>
        <p:spPr>
          <a:xfrm>
            <a:off x="307340" y="524891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</p:sp>
      <p:sp>
        <p:nvSpPr>
          <p:cNvPr id="10" name="직사각형 81"/>
          <p:cNvSpPr/>
          <p:nvPr/>
        </p:nvSpPr>
        <p:spPr>
          <a:xfrm>
            <a:off x="1786043" y="1395306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2"/>
          <p:cNvSpPr/>
          <p:nvPr/>
        </p:nvSpPr>
        <p:spPr>
          <a:xfrm>
            <a:off x="2108835" y="13931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3"/>
          <p:cNvSpPr/>
          <p:nvPr/>
        </p:nvSpPr>
        <p:spPr>
          <a:xfrm>
            <a:off x="2415751" y="1392131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84"/>
          <p:cNvSpPr/>
          <p:nvPr/>
        </p:nvSpPr>
        <p:spPr>
          <a:xfrm>
            <a:off x="2727960" y="1398481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직사각형 86"/>
          <p:cNvSpPr/>
          <p:nvPr/>
        </p:nvSpPr>
        <p:spPr>
          <a:xfrm>
            <a:off x="1643168" y="1837689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3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8702" y="1259681"/>
            <a:ext cx="4576346" cy="3624263"/>
          </a:xfrm>
          <a:prstGeom prst="rect">
            <a:avLst/>
          </a:prstGeom>
        </p:spPr>
      </p:pic>
      <p:sp>
        <p:nvSpPr>
          <p:cNvPr id="2" name="Shape 718"/>
          <p:cNvSpPr/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홍보게시판 관리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Shape 719"/>
          <p:cNvSpPr/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0603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Shape 720"/>
          <p:cNvSpPr/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785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스튜디오 홍보게시판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글수정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글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수정 기능을 가진 버튼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글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수정</a:t>
                      </a: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내용 취소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목록으로 돌아가는 기능을 가진 버튼</a:t>
                      </a:r>
                      <a:endParaRPr lang="en-us" sz="700" cap="none"/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sz="1200" b="1" cap="none">
                <a:latin typeface="맑은 고딕"/>
                <a:ea typeface="맑은 고딕"/>
                <a:cs typeface="Calibri"/>
              </a:rPr>
              <a:t>홍보게시판 관리</a:t>
            </a:r>
            <a:endParaRPr lang="en-us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/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anchor="ctr"/>
          <a:lstStyle/>
          <a:p>
            <a:pPr lvl="0">
              <a:defRPr lang="ko-kr" cap="none">
                <a:solidFill>
                  <a:srgbClr val="ffffff"/>
                </a:solidFill>
                <a:latin typeface="Arial"/>
                <a:ea typeface="Calibri"/>
                <a:cs typeface="Calibri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직선 연결선 20"/>
          <p:cNvSpPr/>
          <p:nvPr/>
        </p:nvSpPr>
        <p:spPr>
          <a:xfrm>
            <a:off x="307340" y="524891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</p:sp>
      <p:sp>
        <p:nvSpPr>
          <p:cNvPr id="10" name="직사각형 81"/>
          <p:cNvSpPr/>
          <p:nvPr/>
        </p:nvSpPr>
        <p:spPr>
          <a:xfrm>
            <a:off x="1690793" y="1496906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2"/>
          <p:cNvSpPr/>
          <p:nvPr/>
        </p:nvSpPr>
        <p:spPr>
          <a:xfrm>
            <a:off x="1780751" y="4243282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3"/>
          <p:cNvSpPr/>
          <p:nvPr/>
        </p:nvSpPr>
        <p:spPr>
          <a:xfrm>
            <a:off x="2177625" y="4237989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85"/>
          <p:cNvSpPr/>
          <p:nvPr/>
        </p:nvSpPr>
        <p:spPr>
          <a:xfrm>
            <a:off x="2600958" y="4242222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2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1660" y="1249097"/>
            <a:ext cx="4834859" cy="3560762"/>
          </a:xfrm>
          <a:prstGeom prst="rect">
            <a:avLst/>
          </a:prstGeom>
        </p:spPr>
      </p:pic>
      <p:sp>
        <p:nvSpPr>
          <p:cNvPr id="2" name="Shape 718"/>
          <p:cNvSpPr/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홍보게시판 관리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Shape 719"/>
          <p:cNvSpPr/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0603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Shape 720"/>
          <p:cNvSpPr/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889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스튜디오 홍보게시판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글쓰기를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스튜디오 홍보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글을 저장할 수 있는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기능을 가진 버튼</a:t>
                      </a:r>
                      <a:endParaRPr lang="ko-KR" altLang="en-US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글쓰기내용 취소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홍보게시판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목록으로 돌아가는 기능을 가진 버튼</a:t>
                      </a:r>
                      <a:endParaRPr lang="en-us" sz="700" cap="none"/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sz="1200" b="1" cap="none">
                <a:latin typeface="맑은 고딕"/>
                <a:ea typeface="맑은 고딕"/>
                <a:cs typeface="Calibri"/>
              </a:rPr>
              <a:t>홍보게시판 관리</a:t>
            </a:r>
            <a:endParaRPr lang="en-us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/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anchor="ctr"/>
          <a:lstStyle/>
          <a:p>
            <a:pPr lvl="0">
              <a:defRPr lang="ko-kr" cap="none">
                <a:solidFill>
                  <a:srgbClr val="ffffff"/>
                </a:solidFill>
                <a:latin typeface="Arial"/>
                <a:ea typeface="Calibri"/>
                <a:cs typeface="Calibri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직선 연결선 20"/>
          <p:cNvSpPr/>
          <p:nvPr/>
        </p:nvSpPr>
        <p:spPr>
          <a:xfrm>
            <a:off x="307340" y="524891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</p:sp>
      <p:sp>
        <p:nvSpPr>
          <p:cNvPr id="10" name="직사각형 81"/>
          <p:cNvSpPr/>
          <p:nvPr/>
        </p:nvSpPr>
        <p:spPr>
          <a:xfrm>
            <a:off x="1643168" y="149161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2"/>
          <p:cNvSpPr/>
          <p:nvPr/>
        </p:nvSpPr>
        <p:spPr>
          <a:xfrm>
            <a:off x="3129068" y="4023148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3"/>
          <p:cNvSpPr/>
          <p:nvPr/>
        </p:nvSpPr>
        <p:spPr>
          <a:xfrm>
            <a:off x="3574626" y="4024206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85"/>
          <p:cNvSpPr/>
          <p:nvPr/>
        </p:nvSpPr>
        <p:spPr>
          <a:xfrm>
            <a:off x="3978910" y="4022091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8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9736" y="1157286"/>
            <a:ext cx="3629025" cy="5343525"/>
          </a:xfrm>
          <a:prstGeom prst="rect">
            <a:avLst/>
          </a:prstGeom>
        </p:spPr>
      </p:pic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강사게시판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0604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889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에서 키워드로 검색할 수 있는 기능</a:t>
                      </a:r>
                      <a:endParaRPr lang="ko-KR" altLang="en-US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 게시물 리스트를 표현해주는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센터 게시물을 클릭하면 상세내용을 볼 수 있는 페이지로 이동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페이징처리로 더 많은 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리스트를 확인할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센터 게시판 글쓰기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센터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(</a:t>
            </a: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강사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)</a:t>
            </a:r>
            <a:r>
              <a:rPr lang="ko-kr" sz="1200" b="1" cap="none">
                <a:latin typeface="맑은 고딕"/>
                <a:ea typeface="맑은 고딕"/>
                <a:cs typeface="Calibri"/>
              </a:rPr>
              <a:t>게시판 관리</a:t>
            </a:r>
            <a:endParaRPr lang="ko-kr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gAAAA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H9/fwB/f38AAAAAA8zMzADAwP8Af39/AAAAAAAAAAAAAAAAAAAAAAAAAAAAIQAAABgAAAAUAAAA5AEAAMohAAD0BQAAyiEAABAAAAAmAAAACAAAAP//////////"/>
              </a:ext>
            </a:extLst>
          </p:cNvSpPr>
          <p:nvPr/>
        </p:nvSpPr>
        <p:spPr>
          <a:xfrm>
            <a:off x="307340" y="549275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사각형 82"/>
          <p:cNvSpPr/>
          <p:nvPr/>
        </p:nvSpPr>
        <p:spPr>
          <a:xfrm>
            <a:off x="1765934" y="1697989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3"/>
          <p:cNvSpPr/>
          <p:nvPr/>
        </p:nvSpPr>
        <p:spPr>
          <a:xfrm>
            <a:off x="1788159" y="20154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4"/>
          <p:cNvSpPr/>
          <p:nvPr/>
        </p:nvSpPr>
        <p:spPr>
          <a:xfrm>
            <a:off x="1911985" y="22313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85"/>
          <p:cNvSpPr/>
          <p:nvPr/>
        </p:nvSpPr>
        <p:spPr>
          <a:xfrm>
            <a:off x="1731010" y="597471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86"/>
          <p:cNvSpPr/>
          <p:nvPr/>
        </p:nvSpPr>
        <p:spPr>
          <a:xfrm>
            <a:off x="1731010" y="6222366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837" y="1277144"/>
            <a:ext cx="5649093" cy="2671762"/>
          </a:xfrm>
          <a:prstGeom prst="rect">
            <a:avLst/>
          </a:prstGeom>
        </p:spPr>
      </p:pic>
      <p:sp>
        <p:nvSpPr>
          <p:cNvPr id="2" name="Shape 718"/>
          <p:cNvSpPr/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강사게시판 관리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Shape 719"/>
          <p:cNvSpPr/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0604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Shape 720"/>
          <p:cNvSpPr/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680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글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수정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글삭제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글쓰기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목록으로 돌아가는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상세내역을 볼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센터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(</a:t>
            </a: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강사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)</a:t>
            </a:r>
            <a:r>
              <a:rPr lang="ko-kr" sz="1200" b="1" cap="none">
                <a:latin typeface="맑은 고딕"/>
                <a:ea typeface="맑은 고딕"/>
                <a:cs typeface="Calibri"/>
              </a:rPr>
              <a:t>게시판 관리</a:t>
            </a:r>
            <a:endParaRPr lang="ko-kr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/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anchor="ctr"/>
          <a:lstStyle/>
          <a:p>
            <a:pPr lvl="0">
              <a:defRPr lang="ko-kr" cap="none">
                <a:solidFill>
                  <a:srgbClr val="ffffff"/>
                </a:solidFill>
                <a:latin typeface="Arial"/>
                <a:ea typeface="Calibri"/>
                <a:cs typeface="Calibri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직선 연결선 20"/>
          <p:cNvSpPr/>
          <p:nvPr/>
        </p:nvSpPr>
        <p:spPr>
          <a:xfrm>
            <a:off x="307340" y="549275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</p:sp>
      <p:sp>
        <p:nvSpPr>
          <p:cNvPr id="10" name="직사각형 82"/>
          <p:cNvSpPr/>
          <p:nvPr/>
        </p:nvSpPr>
        <p:spPr>
          <a:xfrm>
            <a:off x="1683384" y="13963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3"/>
          <p:cNvSpPr/>
          <p:nvPr/>
        </p:nvSpPr>
        <p:spPr>
          <a:xfrm>
            <a:off x="2188209" y="13931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4"/>
          <p:cNvSpPr/>
          <p:nvPr/>
        </p:nvSpPr>
        <p:spPr>
          <a:xfrm>
            <a:off x="2651760" y="13868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85"/>
          <p:cNvSpPr/>
          <p:nvPr/>
        </p:nvSpPr>
        <p:spPr>
          <a:xfrm>
            <a:off x="3159760" y="139001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직사각형 86"/>
          <p:cNvSpPr/>
          <p:nvPr/>
        </p:nvSpPr>
        <p:spPr>
          <a:xfrm>
            <a:off x="1632584" y="178371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1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5918" y="1329531"/>
            <a:ext cx="5576572" cy="3024188"/>
          </a:xfrm>
          <a:prstGeom prst="rect">
            <a:avLst/>
          </a:prstGeom>
        </p:spPr>
      </p:pic>
      <p:sp>
        <p:nvSpPr>
          <p:cNvPr id="2" name="Shape 718"/>
          <p:cNvSpPr/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강사게시판 관리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Shape 719"/>
          <p:cNvSpPr/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0604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Shape 720"/>
          <p:cNvSpPr/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680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글수정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글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수정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글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수정</a:t>
                      </a: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내용 취소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목록으로 돌아가는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센터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(</a:t>
            </a: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강사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)</a:t>
            </a:r>
            <a:r>
              <a:rPr lang="ko-kr" sz="1200" b="1" cap="none">
                <a:latin typeface="맑은 고딕"/>
                <a:ea typeface="맑은 고딕"/>
                <a:cs typeface="Calibri"/>
              </a:rPr>
              <a:t>게시판 관리</a:t>
            </a:r>
            <a:endParaRPr lang="ko-kr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/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anchor="ctr"/>
          <a:lstStyle/>
          <a:p>
            <a:pPr lvl="0">
              <a:defRPr lang="ko-kr" cap="none">
                <a:solidFill>
                  <a:srgbClr val="ffffff"/>
                </a:solidFill>
                <a:latin typeface="Arial"/>
                <a:ea typeface="Calibri"/>
                <a:cs typeface="Calibri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직선 연결선 20"/>
          <p:cNvSpPr/>
          <p:nvPr/>
        </p:nvSpPr>
        <p:spPr>
          <a:xfrm>
            <a:off x="307340" y="549275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</p:sp>
      <p:sp>
        <p:nvSpPr>
          <p:cNvPr id="10" name="직사각형 82"/>
          <p:cNvSpPr/>
          <p:nvPr/>
        </p:nvSpPr>
        <p:spPr>
          <a:xfrm>
            <a:off x="1937385" y="16725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3"/>
          <p:cNvSpPr/>
          <p:nvPr/>
        </p:nvSpPr>
        <p:spPr>
          <a:xfrm>
            <a:off x="2026284" y="37807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4"/>
          <p:cNvSpPr/>
          <p:nvPr/>
        </p:nvSpPr>
        <p:spPr>
          <a:xfrm>
            <a:off x="2512060" y="3774439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85"/>
          <p:cNvSpPr/>
          <p:nvPr/>
        </p:nvSpPr>
        <p:spPr>
          <a:xfrm>
            <a:off x="2972435" y="3771266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6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8617" y="1235074"/>
            <a:ext cx="3911573" cy="5056291"/>
          </a:xfrm>
          <a:prstGeom prst="rect">
            <a:avLst/>
          </a:prstGeom>
        </p:spPr>
      </p:pic>
      <p:sp>
        <p:nvSpPr>
          <p:cNvPr id="2" name="Shape 718"/>
          <p:cNvSpPr/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강사게시판 관리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Shape 719"/>
          <p:cNvSpPr/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0604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Shape 720"/>
          <p:cNvSpPr/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marR="0" lvl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/>
              <a:ea typeface="맑은 고딕"/>
              <a:cs typeface="Arial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4400" cy="2680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86280"/>
              </a:tblGrid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게시판</a:t>
                      </a: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글쓰기를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defRPr lang="ko-kr" sz="28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defRPr lang="ko-kr" sz="24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defRPr lang="ko-kr" sz="2000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cap="none">
                          <a:solidFill>
                            <a:schemeClr val="tx1"/>
                          </a:solidFill>
                          <a:latin typeface="굴림"/>
                          <a:ea typeface="Arial"/>
                          <a:cs typeface="Arial"/>
                        </a:defRPr>
                      </a:lvl9pPr>
                    </a:lstStyle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"/>
                        </a:rPr>
                        <a:t>센터글을 저장할 수 있는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3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글쓰기내용 취소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4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altLang="en-US" sz="700" cap="none">
                          <a:latin typeface="맑은 고딕"/>
                          <a:ea typeface="맑은 고딕"/>
                          <a:cs typeface="Arial"/>
                        </a:rPr>
                        <a:t>센터게시판 </a:t>
                      </a:r>
                      <a:r>
                        <a:rPr lang="ko-kr" sz="700" cap="none">
                          <a:latin typeface="맑은 고딕"/>
                          <a:ea typeface="맑은 고딕"/>
                          <a:cs typeface="Arial"/>
                        </a:rPr>
                        <a:t>목록으로 돌아가는 기능을 가진 버튼</a:t>
                      </a: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5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6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7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8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9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10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11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755">
                <a:tc>
                  <a:txBody>
                    <a:bodyPr vert="horz" wrap="square" lIns="33020" tIns="33020" rIns="43180" bIns="43180" anchor="t" anchorCtr="0"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/>
                          <a:ea typeface="맑은 고딕"/>
                          <a:cs typeface="Verdana"/>
                        </a:rPr>
                        <a:t>12</a:t>
                      </a:r>
                      <a:endParaRPr lang="ko-kr" sz="700" cap="none">
                        <a:latin typeface="맑은 고딕"/>
                        <a:ea typeface="맑은 고딕"/>
                        <a:cs typeface="Verdana"/>
                      </a:endParaRPr>
                    </a:p>
                  </a:txBody>
                  <a:tcPr marL="33020" marR="43180" marT="33020" marB="43180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lIns="66675" tIns="66675" rIns="43180" bIns="43180" anchor="t" anchorCtr="0"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/>
                        <a:ea typeface="맑은 고딕"/>
                        <a:cs typeface="Arial"/>
                      </a:endParaRPr>
                    </a:p>
                  </a:txBody>
                  <a:tcPr marL="66675" marR="43180" marT="66675" marB="43180">
                    <a:lnL w="9525" cap="flat" cmpd="sng" algn="ctr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1"/>
          <p:cNvSpPr/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/>
          <a:lstStyle/>
          <a:p>
            <a:pPr lvl="0">
              <a:defRPr lang="ko-kr"/>
            </a:pP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센터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(</a:t>
            </a:r>
            <a:r>
              <a:rPr lang="ko-KR" altLang="en-US" sz="1200" b="1" cap="none">
                <a:latin typeface="맑은 고딕"/>
                <a:ea typeface="맑은 고딕"/>
                <a:cs typeface="Calibri"/>
              </a:rPr>
              <a:t>강사</a:t>
            </a:r>
            <a:r>
              <a:rPr lang="en-US" altLang="ko-KR" sz="1200" b="1" cap="none">
                <a:latin typeface="맑은 고딕"/>
                <a:ea typeface="맑은 고딕"/>
                <a:cs typeface="Calibri"/>
              </a:rPr>
              <a:t>)</a:t>
            </a:r>
            <a:r>
              <a:rPr lang="ko-kr" sz="1200" b="1" cap="none">
                <a:latin typeface="맑은 고딕"/>
                <a:ea typeface="맑은 고딕"/>
                <a:cs typeface="Calibri"/>
              </a:rPr>
              <a:t>게시판 관리</a:t>
            </a:r>
            <a:endParaRPr lang="ko-kr" sz="1200" b="1" cap="none">
              <a:latin typeface="맑은 고딕"/>
              <a:ea typeface="맑은 고딕"/>
              <a:cs typeface="Calibri"/>
            </a:endParaRPr>
          </a:p>
        </p:txBody>
      </p:sp>
      <p:sp>
        <p:nvSpPr>
          <p:cNvPr id="7" name="직사각형 12"/>
          <p:cNvSpPr/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anchor="ctr"/>
          <a:lstStyle/>
          <a:p>
            <a:pPr lvl="0">
              <a:defRPr lang="ko-kr" cap="none">
                <a:solidFill>
                  <a:srgbClr val="ffffff"/>
                </a:solidFill>
                <a:latin typeface="Arial"/>
                <a:ea typeface="Calibri"/>
                <a:cs typeface="Calibri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/>
                <a:ea typeface="맑은 고딕"/>
                <a:cs typeface="Calibri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직선 연결선 20"/>
          <p:cNvSpPr/>
          <p:nvPr/>
        </p:nvSpPr>
        <p:spPr>
          <a:xfrm>
            <a:off x="307340" y="549275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</a:ln>
          <a:effectLst/>
        </p:spPr>
      </p:sp>
      <p:sp>
        <p:nvSpPr>
          <p:cNvPr id="10" name="직사각형 82"/>
          <p:cNvSpPr/>
          <p:nvPr/>
        </p:nvSpPr>
        <p:spPr>
          <a:xfrm>
            <a:off x="1962784" y="13836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11" name="직사각형 83"/>
          <p:cNvSpPr/>
          <p:nvPr/>
        </p:nvSpPr>
        <p:spPr>
          <a:xfrm>
            <a:off x="3054984" y="57524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직사각형 84"/>
          <p:cNvSpPr/>
          <p:nvPr/>
        </p:nvSpPr>
        <p:spPr>
          <a:xfrm>
            <a:off x="3423285" y="57492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85"/>
          <p:cNvSpPr/>
          <p:nvPr/>
        </p:nvSpPr>
        <p:spPr>
          <a:xfrm>
            <a:off x="3775709" y="57492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7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HQoAADwFAADVJwAAVRgAABAAAAAmAAAACAAAAP//////////"/>
              </a:ext>
            </a:extLst>
          </p:cNvSpPr>
          <p:nvPr/>
        </p:nvSpPr>
        <p:spPr>
          <a:xfrm>
            <a:off x="1644015" y="850900"/>
            <a:ext cx="4831080" cy="31045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사각형: 둥근 모서리 28"/>
          <p:cNvSpPr>
            <a:extLst>
              <a:ext uri="smNativeData">
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EhMAAI4MAAC8HQAAXA4AABAgAAAmAAAACAAAAP//////////"/>
              </a:ext>
            </a:extLst>
          </p:cNvSpPr>
          <p:nvPr/>
        </p:nvSpPr>
        <p:spPr>
          <a:xfrm>
            <a:off x="3100070" y="2040890"/>
            <a:ext cx="1733550" cy="293370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rgbClr val="A5A5A5"/>
                </a:solidFill>
              </a:rPr>
              <a:t>PW</a:t>
            </a:r>
            <a:r>
              <a: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를 입력해주세요</a:t>
            </a:r>
            <a:r>
              <a:rPr lang="en-us" sz="700" cap="none">
                <a:solidFill>
                  <a:srgbClr val="A5A5A5"/>
                </a:solidFill>
              </a:rPr>
              <a:t>.</a:t>
            </a:r>
            <a:endParaRPr lang="ko-kr" sz="700" cap="none">
              <a:solidFill>
                <a:srgbClr val="A5A5A5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로그인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00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31190"/>
          <a:ext cx="2188210" cy="1988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 계정을 통해 로그인할 수 있는 페이지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계정정보가 틀렸을 때 메시지로 표현하는 기능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TextBox 7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hUAADMGAABVHAAA2ggAABAgAAAmAAAACAAAAP//////////"/>
              </a:ext>
            </a:extLst>
          </p:cNvSpPr>
          <p:nvPr/>
        </p:nvSpPr>
        <p:spPr>
          <a:xfrm>
            <a:off x="3460750" y="1007745"/>
            <a:ext cx="114490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en-us" sz="11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LiClass</a:t>
            </a:r>
            <a:endParaRPr lang="en-us" sz="11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  <a:p>
            <a:pPr algn="ctr">
              <a:defRPr lang="ko-kr"/>
            </a:pPr>
            <a:r>
              <a:rPr lang="ko-kr" sz="11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로그인</a:t>
            </a:r>
            <a:endParaRPr lang="en-us" sz="11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TextBox 85"/>
          <p:cNvSpPr>
            <a:extLst>
              <a:ext uri="smNativeData">
                <pr:smNativeData xmlns:pr="smNativeData" xmlns="smNativeData" val="SMDATA_15_zBgQZBMAAAAlAAAAZQAAAA0AAAAAkAAAAEgAAACQAAAASAAAAAAAAAABAAAAAAAAAAEAAABQAAAAhc5r7BLVyz8AAAAAAADwvwAAAAAAAOA/AAAAAAAA4D8AAAAAAADgPwAAAAAAAOA/AAAAAAAA4D8AAAAAAADgPwAAAAAAAOA/AAAAAAAA4D8CAAAAjAAAAAEAAAAAAAAAdnbRA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nbRAP///wEAAAAAAAAAAAAAAAAAAAAAAAAAAAAAAAAAAAAAAAAAAKWlpQB/f38AAAAAA8zMzADAwP8Af39/AAAAAAAAAAAAAAAAAAAAAAAAAAAAIQAAABgAAAAUAAAAexMAAC0RAAAlHgAA3RIAABAgAAAmAAAACAAAAP//////////"/>
              </a:ext>
            </a:extLst>
          </p:cNvSpPr>
          <p:nvPr/>
        </p:nvSpPr>
        <p:spPr>
          <a:xfrm>
            <a:off x="3166745" y="2792095"/>
            <a:ext cx="1733550" cy="274320"/>
          </a:xfrm>
          <a:prstGeom prst="roundRect">
            <a:avLst>
              <a:gd name="adj" fmla="val 10872"/>
            </a:avLst>
          </a:prstGeom>
          <a:solidFill>
            <a:srgbClr val="7676D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 algn="ctr">
              <a:defRPr lang="ko-kr" sz="700" cap="none">
                <a:solidFill>
                  <a:srgbClr val="00B0F0"/>
                </a:solidFill>
                <a:latin typeface="맑은 고딕" pitchFamily="3" charset="-127"/>
                <a:ea typeface="Calibri" pitchFamily="2" charset="0"/>
                <a:cs typeface="Calibri" pitchFamily="2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cap="none">
                <a:solidFill>
                  <a:schemeClr val="bg1"/>
                </a:solidFill>
              </a:rPr>
              <a:t>로그인</a:t>
            </a:r>
            <a:endParaRPr lang="ko-kr" cap="none">
              <a:solidFill>
                <a:schemeClr val="bg1"/>
              </a:solidFill>
            </a:endParaRPr>
          </a:p>
        </p:txBody>
      </p:sp>
      <p:sp>
        <p:nvSpPr>
          <p:cNvPr id="10" name="TextBox 8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hQAAHgPAABDHAAAsxAAABAgAAAmAAAACAAAAP//////////"/>
              </a:ext>
            </a:extLst>
          </p:cNvSpPr>
          <p:nvPr/>
        </p:nvSpPr>
        <p:spPr>
          <a:xfrm>
            <a:off x="3338830" y="2514600"/>
            <a:ext cx="125539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spcBef>
                <a:spcPts val="600"/>
              </a:spcBef>
              <a:defRPr lang="ko-kr"/>
            </a:pPr>
            <a:r>
              <a:rPr lang="ko-kr" sz="700" cap="none">
                <a:solidFill>
                  <a:srgbClr val="FF0000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로그인 정보가 틀렸습니다</a:t>
            </a:r>
            <a:r>
              <a:rPr lang="en-us" sz="700" cap="none">
                <a:solidFill>
                  <a:srgbClr val="FF0000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.</a:t>
            </a:r>
            <a:endParaRPr lang="en-us" sz="700" cap="none">
              <a:solidFill>
                <a:srgbClr val="FF0000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1" name="직사각형 8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8BsAAJMPAADgHAAAgxAAABAAAAAmAAAACAAAAP//////////"/>
              </a:ext>
            </a:extLst>
          </p:cNvSpPr>
          <p:nvPr/>
        </p:nvSpPr>
        <p:spPr>
          <a:xfrm>
            <a:off x="4541520" y="253174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2" name="사각형: 둥근 모서리 25"/>
          <p:cNvSpPr>
            <a:extLst>
              <a:ext uri="smNativeData">
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EhMAAK4JAAC8HQAAfAsAABAgAAAmAAAACAAAAP//////////"/>
              </a:ext>
            </a:extLst>
          </p:cNvSpPr>
          <p:nvPr/>
        </p:nvSpPr>
        <p:spPr>
          <a:xfrm>
            <a:off x="3100070" y="1573530"/>
            <a:ext cx="1733550" cy="293370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rgbClr val="A5A5A5"/>
                </a:solidFill>
              </a:rPr>
              <a:t>ID</a:t>
            </a:r>
            <a:r>
              <a: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를 입력해주세요</a:t>
            </a:r>
            <a:r>
              <a:rPr lang="en-us" sz="700" cap="none">
                <a:solidFill>
                  <a:srgbClr val="A5A5A5"/>
                </a:solidFill>
              </a:rPr>
              <a:t>.</a:t>
            </a:r>
            <a:endParaRPr lang="ko-kr" sz="700" cap="none">
              <a:solidFill>
                <a:srgbClr val="A5A5A5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3" name="직선 연결선 2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KQwAAB0JAAClJAAAHQkAABAAAAAmAAAACAAAAP//////////"/>
              </a:ext>
            </a:extLst>
          </p:cNvSpPr>
          <p:nvPr/>
        </p:nvSpPr>
        <p:spPr>
          <a:xfrm>
            <a:off x="1976755" y="1481455"/>
            <a:ext cx="398018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직선 연결선 3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KQwAAOoOAAClJAAA6g4AABAAAAAmAAAACAAAAP//////////"/>
              </a:ext>
            </a:extLst>
          </p:cNvSpPr>
          <p:nvPr/>
        </p:nvSpPr>
        <p:spPr>
          <a:xfrm>
            <a:off x="1976755" y="2424430"/>
            <a:ext cx="398018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직선 연결선 3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KQwAAAAMAAClJAAAAAwAABAAAAAmAAAACAAAAP//////////"/>
              </a:ext>
            </a:extLst>
          </p:cNvSpPr>
          <p:nvPr/>
        </p:nvSpPr>
        <p:spPr>
          <a:xfrm>
            <a:off x="1976755" y="1950720"/>
            <a:ext cx="398018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TextBox 3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4xQAAIcTAADwGwAAwhQAABAgAAAmAAAACAAAAP//////////"/>
              </a:ext>
            </a:extLst>
          </p:cNvSpPr>
          <p:nvPr/>
        </p:nvSpPr>
        <p:spPr>
          <a:xfrm>
            <a:off x="3395345" y="3174365"/>
            <a:ext cx="114617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계정관리 </a:t>
            </a:r>
            <a:r>
              <a:rPr lang="en-us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00-0000-0000</a:t>
            </a:r>
            <a:endParaRPr lang="ko-kr" sz="700" cap="none">
              <a:solidFill>
                <a:srgbClr val="A5A5A5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7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sgwAANUFAAC1EgAA2ggAABAAAAAmAAAACAAAAP//////////"/>
              </a:ext>
            </a:extLst>
          </p:cNvSpPr>
          <p:nvPr/>
        </p:nvSpPr>
        <p:spPr>
          <a:xfrm>
            <a:off x="2063750" y="948055"/>
            <a:ext cx="977265" cy="490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cap="none">
                <a:solidFill>
                  <a:srgbClr val="000000"/>
                </a:solidFill>
              </a:rPr>
              <a:t>로고</a:t>
            </a:r>
            <a:endParaRPr lang="ko-kr" cap="none">
              <a:solidFill>
                <a:srgbClr val="000000"/>
              </a:solidFill>
            </a:endParaRPr>
          </a:p>
        </p:txBody>
      </p:sp>
      <p:sp>
        <p:nvSpPr>
          <p:cNvPr id="18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vAoAANUFAACsCwAAxQYAABAAAAAmAAAACAAAAP//////////"/>
              </a:ext>
            </a:extLst>
          </p:cNvSpPr>
          <p:nvPr/>
        </p:nvSpPr>
        <p:spPr>
          <a:xfrm>
            <a:off x="1744980" y="94805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CgkAAHcHAACkLAAAKCUAABAAAAAmAAAACAAAAP//////////"/>
              </a:ext>
            </a:extLst>
          </p:cNvSpPr>
          <p:nvPr/>
        </p:nvSpPr>
        <p:spPr>
          <a:xfrm>
            <a:off x="1469390" y="1213485"/>
            <a:ext cx="5787390" cy="4826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CwgAAH0HAAD7CAAAbQgAABAAAAAmAAAACAAAAP//////////"/>
              </a:ext>
            </a:extLst>
          </p:cNvSpPr>
          <p:nvPr/>
        </p:nvSpPr>
        <p:spPr>
          <a:xfrm>
            <a:off x="1307465" y="121729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대시보드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0001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97100" cy="2689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755"/>
                <a:gridCol w="1998980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관리자가 한눈에 볼 수 있는 통계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게시판 정보를 표현해주는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통계 정보 중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데이터를 한눈에 조회할 수 있도록 숫자와 바형태로 표현하는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Today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로 표현된 부분은 오늘 날짜를 출력하도록 구현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700" cap="none"/>
                        <a:t>2,3,4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기능에서 표현된 데이터를 한눈에 볼 수 있는 바 형태 그래프로 표현하는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관리하는 게시판인 공지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문의사항에 대한 게시글을 최근순으로 </a:t>
                      </a:r>
                      <a:r>
                        <a:rPr lang="en-us" sz="700" cap="none"/>
                        <a:t>3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개까지 표현하는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YgAAAM8DAADgBgAAAgYAABAAAAAmAAAACAAAAP//////////"/>
              </a:ext>
            </a:extLst>
          </p:cNvSpPr>
          <p:nvPr/>
        </p:nvSpPr>
        <p:spPr>
          <a:xfrm>
            <a:off x="62230" y="619125"/>
            <a:ext cx="105537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대시 보드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TextBox 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대시 보드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0" name="직사각형 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wQkAADEQAACzKwAAzhsAABAAAAAmAAAACAAAAP//////////"/>
              </a:ext>
            </a:extLst>
          </p:cNvSpPr>
          <p:nvPr/>
        </p:nvSpPr>
        <p:spPr>
          <a:xfrm>
            <a:off x="1585595" y="2632075"/>
            <a:ext cx="5518150" cy="1887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직사각형 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tQkAALEcAACnKwAAVSQAABAAAAAmAAAACAAAAP//////////"/>
              </a:ext>
            </a:extLst>
          </p:cNvSpPr>
          <p:nvPr/>
        </p:nvSpPr>
        <p:spPr>
          <a:xfrm>
            <a:off x="1577975" y="4664075"/>
            <a:ext cx="5518150" cy="124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grpSp>
        <p:nvGrpSpPr>
          <p:cNvPr id="12" name="그룹 22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F8AAAAfAAAAVAAAAAAAAAAAAAAAAAAAAAAAAAAAAAAAAAAAAAAAAAAAAAAAAAAAAAAAAAAAAAAAAAAAAAAAAAAAAAAAAAAAAAAAAAAAAAAAAAAAAAAAAAAAAAAAAAAAACEAAAAYAAAAFAAAAMEJAAAnCAAAJRMAAEsOAAAQAAAAJgAAAAgAAAD/////AAAAAA=="/>
              </a:ext>
            </a:extLst>
          </p:cNvGrpSpPr>
          <p:nvPr/>
        </p:nvGrpSpPr>
        <p:grpSpPr>
          <a:xfrm>
            <a:off x="1585595" y="1325245"/>
            <a:ext cx="1526540" cy="998220"/>
            <a:chOff x="1585595" y="1325245"/>
            <a:chExt cx="1526540" cy="998220"/>
          </a:xfrm>
        </p:grpSpPr>
        <p:sp>
          <p:nvSpPr>
            <p:cNvPr id="19" name="직사각형 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wQkAACcIAAAlEwAASw4AAAAAAAAmAAAACAAAAP//////////"/>
                </a:ext>
              </a:extLst>
            </p:cNvSpPr>
            <p:nvPr/>
          </p:nvSpPr>
          <p:spPr>
            <a:xfrm>
              <a:off x="1585595" y="132524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6" name="그룹 18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HIAAAAfAAAAVAAAAAAAAAAAAAAAAAAAAAAAAAAAAAAAAAAAAAAAAAAAAAAAAAAAAAAAAAAAAAAAAAAAAAAAAAAAAAAAAAAAAAAAAAAAAAAAAAAAAAAAAAAAAAAAAAAAACEAAAAYAAAAFAAAAOcJAABaCAAAxxEAANQJAAAAAAAAJgAAAAgAAAD/////AAAAAA=="/>
                </a:ext>
              </a:extLst>
            </p:cNvGrpSpPr>
            <p:nvPr/>
          </p:nvGrpSpPr>
          <p:grpSpPr>
            <a:xfrm>
              <a:off x="1609725" y="1357630"/>
              <a:ext cx="1280160" cy="240030"/>
              <a:chOff x="1609725" y="1357630"/>
              <a:chExt cx="1280160" cy="240030"/>
            </a:xfrm>
          </p:grpSpPr>
          <p:sp>
            <p:nvSpPr>
              <p:cNvPr id="18" name="TextBox 8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wkAAGkIAAAdDwAA1AkAAAAgAAAmAAAACAAAAP//////////"/>
                  </a:ext>
                </a:extLst>
              </p:cNvSpPr>
              <p:nvPr/>
            </p:nvSpPr>
            <p:spPr>
              <a:xfrm>
                <a:off x="1609725" y="1367155"/>
                <a:ext cx="84709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활성화 계정</a:t>
                </a:r>
                <a:endParaRPr lang="ko-kr" sz="900" cap="none"/>
              </a:p>
            </p:txBody>
          </p:sp>
          <p:sp>
            <p:nvSpPr>
              <p:cNvPr id="17" name="TextBox 9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+g0AAFoIAADHEQAAxQkAAAAgAAAmAAAACAAAAP//////////"/>
                  </a:ext>
                </a:extLst>
              </p:cNvSpPr>
              <p:nvPr/>
            </p:nvSpPr>
            <p:spPr>
              <a:xfrm>
                <a:off x="2272030" y="135763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TextBox 14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+Q0AABYKAAB6EQAAXAwAAAAgAAAmAAAACAAAAP//////////"/>
                </a:ext>
              </a:extLst>
            </p:cNvSpPr>
            <p:nvPr/>
          </p:nvSpPr>
          <p:spPr>
            <a:xfrm>
              <a:off x="2271395" y="163957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4" name="직사각형 15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EQoAALAMAADTEAAA9w0AAAAAAAAmAAAACAAAAP//////////"/>
                </a:ext>
              </a:extLst>
            </p:cNvSpPr>
            <p:nvPr/>
          </p:nvSpPr>
          <p:spPr>
            <a:xfrm>
              <a:off x="1636395" y="206248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3" name="직사각형 1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1BAAALAMAACbEgAA9w0AAAAAAAAmAAAACAAAAP//////////"/>
                </a:ext>
              </a:extLst>
            </p:cNvSpPr>
            <p:nvPr/>
          </p:nvSpPr>
          <p:spPr>
            <a:xfrm>
              <a:off x="2735580" y="206248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20" name="그룹 2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AAAAAAfAAAAVAAAAAAAAAAAAAAAAAAAAAAAAAAAAAAAAAAAAAAAAAAAAAAAAAAAAAAAAAAAAAAAAAAAAAAAAAAAAAAAAAAAAAAAAAAAAAAAAAAAAAAAAAAAAAAAAAAAACEAAAAYAAAAFAAAAAgWAAAYCAAAbB8AADwOAAAQAAAAJgAAAAgAAAD/////AAAAAA=="/>
              </a:ext>
            </a:extLst>
          </p:cNvGrpSpPr>
          <p:nvPr/>
        </p:nvGrpSpPr>
        <p:grpSpPr>
          <a:xfrm>
            <a:off x="3581400" y="1315720"/>
            <a:ext cx="1526540" cy="998220"/>
            <a:chOff x="3581400" y="1315720"/>
            <a:chExt cx="1526540" cy="998220"/>
          </a:xfrm>
        </p:grpSpPr>
        <p:sp>
          <p:nvSpPr>
            <p:cNvPr id="27" name="직사각형 2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CBYAABgIAABsHwAAPA4AAAAAAAAmAAAACAAAAP//////////"/>
                </a:ext>
              </a:extLst>
            </p:cNvSpPr>
            <p:nvPr/>
          </p:nvSpPr>
          <p:spPr>
            <a:xfrm>
              <a:off x="3581400" y="1315720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24" name="그룹 25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AQAAAAfAAAAVAAAAAAAAAAAAAAAAAAAAAAAAAAAAAAAAAAAAAAAAAAAAAAAAAAAAAAAAAAAAAAAAAAAAAAAAAAAAAAAAAAAAAAAAAAAAAAAAAAAAAAAAAAAAAAAAAAAACEAAAAYAAAAFAAAAC4WAAA7CAAAAB8AAMUJAAAAAAAAJgAAAAgAAAD/////AAAAAA=="/>
                </a:ext>
              </a:extLst>
            </p:cNvGrpSpPr>
            <p:nvPr/>
          </p:nvGrpSpPr>
          <p:grpSpPr>
            <a:xfrm>
              <a:off x="3605530" y="1337945"/>
              <a:ext cx="1433830" cy="250190"/>
              <a:chOff x="3605530" y="1337945"/>
              <a:chExt cx="1433830" cy="250190"/>
            </a:xfrm>
          </p:grpSpPr>
          <p:sp>
            <p:nvSpPr>
              <p:cNvPr id="26" name="TextBox 30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hYAAFoIAAA4HAAAxQkAAAAgAAAmAAAACAAAAP//////////"/>
                  </a:ext>
                </a:extLst>
              </p:cNvSpPr>
              <p:nvPr/>
            </p:nvSpPr>
            <p:spPr>
              <a:xfrm>
                <a:off x="3605530" y="1357630"/>
                <a:ext cx="98171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매출 통계</a:t>
                </a:r>
                <a:endParaRPr lang="ko-kr" sz="900" cap="none"/>
              </a:p>
            </p:txBody>
          </p:sp>
          <p:sp>
            <p:nvSpPr>
              <p:cNvPr id="25" name="TextBox 31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MxsAADsIAAAAHwAApgkAAAAgAAAmAAAACAAAAP//////////"/>
                  </a:ext>
                </a:extLst>
              </p:cNvSpPr>
              <p:nvPr/>
            </p:nvSpPr>
            <p:spPr>
              <a:xfrm>
                <a:off x="4421505" y="1337945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3" name="TextBox 2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xoAAAcKAAAOHwAATQwAAAAgAAAmAAAACAAAAP//////////"/>
                </a:ext>
              </a:extLst>
            </p:cNvSpPr>
            <p:nvPr/>
          </p:nvSpPr>
          <p:spPr>
            <a:xfrm>
              <a:off x="4286885" y="1630045"/>
              <a:ext cx="76136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3,424</a:t>
              </a:r>
              <a:endParaRPr lang="ko-kr" b="1" cap="none"/>
            </a:p>
          </p:txBody>
        </p:sp>
        <p:sp>
          <p:nvSpPr>
            <p:cNvPr id="22" name="직사각형 2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WBYAAKEMAAARGQAA6A0AAAAAAAAmAAAACAAAAP//////////"/>
                </a:ext>
              </a:extLst>
            </p:cNvSpPr>
            <p:nvPr/>
          </p:nvSpPr>
          <p:spPr>
            <a:xfrm>
              <a:off x="3632200" y="2052955"/>
              <a:ext cx="44259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1" name="직사각형 2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ERkAAKEMAADiHgAA6A0AAAAAAAAmAAAACAAAAP//////////"/>
                </a:ext>
              </a:extLst>
            </p:cNvSpPr>
            <p:nvPr/>
          </p:nvSpPr>
          <p:spPr>
            <a:xfrm>
              <a:off x="4074795" y="2052955"/>
              <a:ext cx="94551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8" name="그림 3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zLgy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BcLAADUCQAAzw0AAIM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02765" y="1597660"/>
            <a:ext cx="441960" cy="436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그림 35"/>
          <p:cNvPicPr>
            <a:extLst>
              <a:ext uri="smNativeData">
                <pr:smNativeData xmlns:pr="smNativeData" xmlns="smNativeData" val="SMDATA_17_zBgQZB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CRIOi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8XAADJCQAACBoAAHc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789045" y="1590675"/>
            <a:ext cx="442595" cy="43561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0" name="그룹 36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z///8fAAAAVAAAAAAAAAAAAAAAAAAAAAAAAAAAAAAAAAAAAAAAAAAAAAAAAAAAAAAAAAAAAAAAAAAAAAAAAAAAAAAAAAAAAAAAAAAAAAAAAAAAAAAAAAAAAAAAAAAAACEAAAAYAAAAFAAAACYiAAAnCAAAiisAAEsOAAAQAAAAJgAAAAgAAAD/////AAAAAA=="/>
              </a:ext>
            </a:extLst>
          </p:cNvGrpSpPr>
          <p:nvPr/>
        </p:nvGrpSpPr>
        <p:grpSpPr>
          <a:xfrm>
            <a:off x="5551170" y="1325245"/>
            <a:ext cx="1526540" cy="998220"/>
            <a:chOff x="5551170" y="1325245"/>
            <a:chExt cx="1526540" cy="998220"/>
          </a:xfrm>
        </p:grpSpPr>
        <p:sp>
          <p:nvSpPr>
            <p:cNvPr id="37" name="직사각형 3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JiIAACcIAACKKwAASw4AAAAAAAAmAAAACAAAAP//////////"/>
                </a:ext>
              </a:extLst>
            </p:cNvSpPr>
            <p:nvPr/>
          </p:nvSpPr>
          <p:spPr>
            <a:xfrm>
              <a:off x="5551170" y="132524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34" name="그룹 38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Oj///8fAAAAVAAAAAAAAAAAAAAAAAAAAAAAAAAAAAAAAAAAAAAAAAAAAAAAAAAAAAAAAAAAAAAAAAAAAAAAAAAAAAAAAAAAAAAAAAAAAAAAAAAAAAAAAAAAAAAAAAAAACEAAAAYAAAAFAAAAEwiAABKCAAAHisAANQJAAAAAAAAJgAAAAgAAAD/////AAAAAA=="/>
                </a:ext>
              </a:extLst>
            </p:cNvGrpSpPr>
            <p:nvPr/>
          </p:nvGrpSpPr>
          <p:grpSpPr>
            <a:xfrm>
              <a:off x="5575300" y="1347470"/>
              <a:ext cx="1433830" cy="250190"/>
              <a:chOff x="5575300" y="1347470"/>
              <a:chExt cx="1433830" cy="250190"/>
            </a:xfrm>
          </p:grpSpPr>
          <p:sp>
            <p:nvSpPr>
              <p:cNvPr id="36" name="TextBox 42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TCIAAGkIAABWKAAA1AkAAAAgAAAmAAAACAAAAP//////////"/>
                  </a:ext>
                </a:extLst>
              </p:cNvSpPr>
              <p:nvPr/>
            </p:nvSpPr>
            <p:spPr>
              <a:xfrm>
                <a:off x="5575300" y="1367155"/>
                <a:ext cx="98171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예약 통계</a:t>
                </a:r>
                <a:endParaRPr lang="ko-kr" sz="900" cap="none"/>
              </a:p>
            </p:txBody>
          </p:sp>
          <p:sp>
            <p:nvSpPr>
              <p:cNvPr id="35" name="TextBox 43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UScAAEoIAAAeKwAAtQkAAAAgAAAmAAAACAAAAP//////////"/>
                  </a:ext>
                </a:extLst>
              </p:cNvSpPr>
              <p:nvPr/>
            </p:nvSpPr>
            <p:spPr>
              <a:xfrm>
                <a:off x="6391275" y="134747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TextBox 39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yYAABYKAACFKwAAXAwAAAAgAAAmAAAACAAAAP//////////"/>
                </a:ext>
              </a:extLst>
            </p:cNvSpPr>
            <p:nvPr/>
          </p:nvSpPr>
          <p:spPr>
            <a:xfrm>
              <a:off x="6184265" y="1639570"/>
              <a:ext cx="89027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143/24</a:t>
              </a:r>
              <a:endParaRPr lang="ko-kr" b="1" cap="none"/>
            </a:p>
          </p:txBody>
        </p:sp>
        <p:sp>
          <p:nvSpPr>
            <p:cNvPr id="32" name="직사각형 4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LyUAALAMAAAAKwAA9w0AAAAAAAAmAAAACAAAAP//////////"/>
                </a:ext>
              </a:extLst>
            </p:cNvSpPr>
            <p:nvPr/>
          </p:nvSpPr>
          <p:spPr>
            <a:xfrm>
              <a:off x="6044565" y="2062480"/>
              <a:ext cx="94551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31" name="직사각형 4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diIAALAMAACmKQAA9w0AAAAAAAAmAAAACAAAAP//////////"/>
                </a:ext>
              </a:extLst>
            </p:cNvSpPr>
            <p:nvPr/>
          </p:nvSpPr>
          <p:spPr>
            <a:xfrm>
              <a:off x="5601970" y="2062480"/>
              <a:ext cx="116840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38" name="그룹 47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j///8fAAAAVAAAAAAAAAAAAAAAAAAAAAAAAAAAAAAAAAAAAAAAAAAAAAAAAAAAAAAAAAAAAAAAAAAAAAAAAAAAAAAAAAAAAAAAAAAAAAAAAAAAAAAAAAAAAAAAAAAAACEAAAAYAAAAFAAAAFUjAAC2CQAADiYAAGQMAAAQAAAAJgAAAAgAAAD/////AAAAAA=="/>
              </a:ext>
            </a:extLst>
          </p:cNvGrpSpPr>
          <p:nvPr/>
        </p:nvGrpSpPr>
        <p:grpSpPr>
          <a:xfrm>
            <a:off x="5743575" y="1578610"/>
            <a:ext cx="442595" cy="435610"/>
            <a:chOff x="5743575" y="1578610"/>
            <a:chExt cx="442595" cy="435610"/>
          </a:xfrm>
        </p:grpSpPr>
        <p:sp>
          <p:nvSpPr>
            <p:cNvPr id="40" name="타원 46"/>
            <p:cNvSpPr>
              <a:extLst>
                <a:ext uri="smNativeData">
                  <pr:smNativeData xmlns:pr="smNativeData" xmlns="smNativeData" val="SMDATA_15_zBgQZBMAAAAlAAAAZgAAAA0AAAAAkAAAAEgAAACQAAAASAAAAAAAAAABAAAAAAAAAAEAAABQAAAAAAAAAAAA8D8AAAAAAADwPwAAAAAAAOA/AAAAAAAA4D8AAAAAAADgPwAAAAAAAOA/AAAAAAAA4D8AAAAAAADgPwAAAAAAAOA/AAAAAAAA4D8CAAAAjAAAAAEAAAAAAAAA2u3v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3vAP///wEAAAAAAAAAAAAAAAAAAAAAAAAAAAAAAAAAAAAAAAAAAIumqAB/f38AAAAAA8zMzADAwP8Af39/AAAAAAAAAAAAAAAAAAAAAAAAAAAAIQAAABgAAAAUAAAAVSMAALYJAAAOJgAAZAwAAAAAAAAmAAAACAAAAP//////////"/>
                </a:ext>
              </a:extLst>
            </p:cNvSpPr>
            <p:nvPr/>
          </p:nvSpPr>
          <p:spPr>
            <a:xfrm>
              <a:off x="5743575" y="1578610"/>
              <a:ext cx="442595" cy="435610"/>
            </a:xfrm>
            <a:prstGeom prst="ellipse">
              <a:avLst/>
            </a:prstGeom>
            <a:solidFill>
              <a:srgbClr val="DAEDE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pic>
          <p:nvPicPr>
            <p:cNvPr id="39" name="그림 45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CZWqo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OYjAABKCgAAfSUAANsL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0" y="1672590"/>
              <a:ext cx="258445" cy="25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aphicFrame>
        <p:nvGraphicFramePr>
          <p:cNvPr id="41" name="차트 52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O////8LAAAAAAAAAAAAAAAAAAAAAAAA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BAAAAAQAAAAAAAAAAAAAAAAAAAAEAAAABAAAA////AAAAAAAAAAAAAAAAAAAAAAAAAAAAAAAAAAAAPAAAADwAAAA8AAAAAAAAAAAAAACgDwAALAIAAAAAAAAAAAAAAAAAAAAAAAAAAAAAAAAAAAAAAAAAAAAA/////8gABIAyMgAAAABBAHIAaQBhAGwAAABpAAAAAAAAAAAAAAAAAAAAAAAAAAAAAAAAAAAAAAAAAAAAAAAAAAAAAAAAAAAAAAAAAAAAAQAAAAAAAAAAAAAAAQAAAAAAAAAAAAAAAAAAAAAAAQAAAAEAAAAAAAAAAAAAAAAAAAABAAAAAQAAAP///wAAAAAAAAAAAAAAAAAAAAAAAAAAAAAAAAAAADwAAAA8AAAAPAAAAKAPAADQBwAAAAAAAAAAAAAAAAAAAAAAAAAAAAAAAAAAAAAAAKAPAADQBwAAAAAAAAMAAAD/////yAAEgDIyAAAAAEEAcgBpAGEAbAAAAGkAAAAAAAAAAAAAAAAAAAAAAAAAAAAAAAAAAAAAAAAAAAAAAAAAAAAAAAAAAAAAAAAAAAABAAAAAAAAAAAAAAABAAAAAAAAAAAAAAAAAAAAAAAAAAAAAAAAAAAAAAABAAAAAAAAAAAAAAAAAAAA////AAAAAAAAAAAAAAAAAAAAAAAAAAAAAAAAAAAAPAAAADwAAAA8AAAAiQEAAGcDAACrDQAAYwoAAAEAAAAAAAAAAAAAAAAAAAAAAAAAiQEAAGcDAAAAAAAAFAAAAA8AAAAeAAAAZAAAAGQAAAABAAAAAAAAAAAAAAAPAAAAZAAAAAAAAAAyAAAAAAAAAAAAAAAEAAAACgAAAAAAAAAAAAAAAAAAAEsAAABkAAAA/////wAAAAAAAAAAAgAAAAAAAAAAAAAA/////wAAAAAAAAAAAQAAAAEAAAADAAAA+GbKDQAAAAAAAAAABAAAAMSs9MUgADEAAAAAAAAAAAAABAAAAAAAAAACAAAAAAAAAADgYUCQSTkJAQAAAAAQAAAAAgAAAAAAAAAAIGNAIEw5CQEAAAAAEAAAAAIAAAAAAAAAAEBlQIBLOQkBAAAAABAAAAAAAAAAAAAAAAAAAAAAAAAAAAAAAAAAAAAAAwAAAAEAAAADAAAAMEs5CQAAAAAAAAAAAgAAAAjGfcUAAwAAAGBMOQkAAAAAAAAAAAIAAADkuZzNAAMAAABQSzkJAAAAAAAAAAACAAAAxKwVyAABAAAAAAAAAAAAAAAAAAAAAQAAAP////8AAAAAAAAAAAAAAAABAAAAAAAAAAAAAAABAAAAktBQAAAAAAEAAAAAAAAAAAAAAQAAAAAAAAAAAAAAZAAAAAEAAAABAAAAAAAAAAAAAAAAAAAAAAAAAAAAAAALAAAACgAAAMgAAAAAAAAAAAAAAAAAAAA8AAAAPAAAADwAAAAAAAAAAAAAAAAAAAAAAAAAAAAAAAAAAAABAAAAAAAAAAAAAAAAAAAAAAAAAAAAAAAAAAAAAAAAAP///wAAAAAAAAAAAAAAAAAAAAAAAAAAAAAAAAAAADwAAAA8AAAAPAAAAAAAAAAAAAAAAAAAAAAAAAAAAAAAAAAAAAAAAAAAAAAAAAAAAAAAAAAAAAAAAAAAAP/////IAASAMjIAAAAAQQByAGkAYQBsAAAAaQAAAAAAAAAAAAAAAAAAAAAAAAAAAAAAAAAAAAAAAAAAAAAAAAAAAAAAAAAAAAAAAAAAAAEAAAAAAAAAAAAAAAEAAAAAAAAAAAAAAAAAAAAAAP////8AAAAAAQAAAAAAAAAAAAAAAAAAABAAAABHAGUAbgBlAHIAYQBsAAAACAAAAAAAAAAAAAAAAQAAAAAAAAAAAAAAAAAAAAAAAAAAAAAAAAAAAAAAAAAAAAAAAAAAAAAAAAAAAAAAAAAAAAAAAAAAAAAAAAAAAAAAAAAAAAAAAAAAAAAAAAAAAAAAAAAAAAAAAAAAAAAAAAAAAAAAAAAAAAAAAQAAAP////8AAAAAAAAAAAEAAAABAAAAAwAAAHBnyg0AAAAAAAAAAAQAAADErPTFIAAyAAAAAAAAAAAAAAQAAAAAAAAAAgAAAAAAAAAAADhAkEs5CQEAAAAAEAAAAAIAAAAAAAAAAKBgQKBLOQkBAAAAABAAAAACAAAAAAAAAAAAREBwTDkJAQAAAAAQAAAAAAAAAAAAAAAAAAAAAAAAAAAAAAAAAAAAAAMAAAABAAAAAwAAALBLOQkAAAAAAAAAAAIAAAAIxn3FAAMAAADASzkJAAAAAAAAAAACAAAA5LmczQADAAAA4Eo5CQAAAAAAAAAAAgAAAMSsFcgAAQAAAAAAAAAAAAAAAAAAAAEAAAD/////AAAAAAAAAAAAAAAAAQAAAAAAAAAAAAAAAQAAAPvCWwAAAAABAAAAAAAAAAAAAAEAAAAAAAAAAAAAAGQAAAABAAAAAQAAAAAAAAAAAAAAAAAAAAAAAAAAAAAACwAAAAoAAADIAAAAAAAAAAAAAAAAAAAAPAAAADwAAAA8AAAAAAAAAAAAAAAAAAAAAAAAAAAAAAAAAAAAAAAAAAAAAAAAAAAAAAAAAAAAAAAAAAAAAAAAAAAAAAAAAAAAAAAAAAAAAAAAAAAAAAAAAAAAAAAAAAAAAAAAAAAAAAAAAAAAAAAAAAAAAAAAAAAAAAAAAAAAAAAAAAAAAAAAAAEAAAABAAAAAAAAAAEAAAAAAAAAAAAAALYAAAAAAAAAAQAAAJYAAAAAAAAAZAAAAAEAAAAAAAAAAQAAAAAAAAAAAAAA/wD/AAD//wABAAAAMgAAAP//AADsDm4N7A1uDewMbg3sC24NAAAAAAAAAAAAAAAAAAAAAAAAAAABAAAAAAAAAAEAAAABAAAAAAAAAAAAAAAAAAAAAAAAAAEAAAABAAAAAAAAAAAAAAAAAAAAAAAAAAEAAAABAAAAAAAAAAAAAAAAAAAAAAAAAAEAAAABAAAAAAAAAAAAAAAAAAAAAAAAAJYAAAABAAAAAQAAAAAAAAAAAAAAAAAAAAEAAAABAAAA////AAAAAAAAAAAAAAAAAAAAAQAAAAEAAAAAAAAAAAAAAAAAAAABAAAAAQAAAP///wAAAAAAAAAAAAAAAAAAAAAAAAAAAAAAAgAAAAAAAAAAAAAAAQAAANjY2AABAAAAAAAAAAAAAAABAAAAAQAAAAAAAAAAAAAAAAAAAAAAAAAAAAAAAQAAAAEAAAAAAAAAAAAAAAAAAAAAAAAAAwAAAP/////SAAQAMjIAAAAAQQByAGkAYQBsAAAAaQAAAAAAAAAAAAAAAAAAAAAAAAAAAAAAAAAAAAAAAAAAAAAAAAAAAAAAAAAAAAAAAAAAAAEAAABZWVkAAAAAAAIAAAAAAAAAAAAAAAAAAAAAAAAAAAAAAAAAAAAAAAAAAAAAAAAAAQAAAAEAAAD///8AAAAAAAAAAAAAAAAAAAAAAAAAAAAAAAAAAAA8AAAAPAAAADwAAAAAAAAAAAAAAAAAAAAAAAAAAAAAAAAAAAAAAAAAAAAAAAAAAAAAAAAAAAAAAAAAAAD/////yAAEgDIyAAAAAEEAcgBpAGEAbAAAAGkAAAAAAAAAAAAAAAAAAAAAAAAAAAAAAAAAAAAAAAAAAAAAAAAAAAAAAAAAAAAAAAAAAAABAAAAAAAAAAAAAAABAAAAAAAAAAAAAAAAAAAAAAAQAAAARwBlAG4AZQByAGEAbAAAAAAAAAAAAAAAAAAAAAAAAAAAAAAAAADwPwAAAAAAABRAAAAAAAAA8D8AAAAAAADgPwAAAAAAAPA/AQAAAAEAAAABAAAAAQAAAAEAAAAAAAAAAAAAAAEAAAAAAAEAAAAAAAEAAAAAAAEAAAAAAAAAAAAAAAEAAAABAAAAAQAAAAEAAAABAAAAAQAAAAAAAAAAAAAAAAAAAAAAAAAAAAAAAAAAAAEAAAABAAAAAAAAAAAAAAAAAAAAAAAAAAAAAAABAAAAAQAAAAAAAAAAAAAAAAAAAAAAAAAAAAAA/////8gABIAyMgAAAABBAHIAaQBhAGwAAABpAAAAAAAAAAAAAAAAAAAAAAAAAAAAAAAAAAAAAAAAAAAAAAAAAAAAAAAAAAAAAAAAAAAAAQAAAAAAAAAAAAAAAQAAAAAAAAAAAAAAAAAAAAAAAAAAAAAAAAAAAAAAAAAAAAAAAAABAAAAAQAAAP///wAAAAAAAAAAAAAAAAAAAAAAAAAAAAAAAAAAADwAAAA8AAAAPAAAAAAAAAAAAAAAAAAAAAAAAAAAAAAAAAAAAAAAAAAAAAAAAAAAAAAAAAAAAAAAAAAAAP/////IAASAMjIAAAAAQQByAGkAYQBsAAAAaQAAAAAAAAAAAAAAAAAAAAAAAAAAAAAAAAAAAAAAAAAAAAAAAAAAAAAAAAAAAAAAAAAAAAEAAAAAAAAAAAAAAAEAAAAAAAAAAAAAAAAAAAAAABAAAABHAGUAbgBlAHIAYQBsAAAAAgAAAAAAAAAAAAAAAQAAAAAAAAAAAAAAAAAAAACAZkAAAAAAAAA0QAAAAAAAABBAAAAAAAAAAAABAAAAAQAAAAEAAAABAAAAAQAAAAAAAAAAAAAAAQAAAAAAAQAAAAAAAQAAAAAAAQAAAAAAAAAAAAAAAQAAAAEAAAAAAAAAAQAAAAEAAAABAAAAAQAAAAAAAAAAAAAAAAAAAAEAAAABAAAA////AAAAAAAAAAAAAAAAAAAAAQAAAAEAAAAAAAAAAAAAAAAAAAABAAAAAQAAAP///wAAAAAAAAAAAAAAAAAAAAAAAAAPAAAAAAAAAAEAAAAfAAAAVAAAAAAAAAAAAAAAAAAAAAAAAAAAAAAAAAAAAAAAAAAAAAAAAAAAAAAAAAAAAAAAAAAAAAAAAAAAAAAAAAAAAAAAAAAAAAAAAAAAAAAAAAAAAAAAAAAAACEAAAAYAAAAFAAAAMAJAABBEAAAsysAANsbAAAQAAAAJgAAAAgAAAD/////AAAAAA=="/>
              </a:ext>
            </a:extLst>
          </p:cNvGraphicFramePr>
          <p:nvPr/>
        </p:nvGraphicFramePr>
        <p:xfrm>
          <a:off x="1584960" y="2642235"/>
          <a:ext cx="5518785" cy="18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TextBox 5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gkAAFYQAACXEwAAnBIAABAgAAAmAAAACAAAAP//////////"/>
              </a:ext>
            </a:extLst>
          </p:cNvSpPr>
          <p:nvPr/>
        </p:nvSpPr>
        <p:spPr>
          <a:xfrm>
            <a:off x="1609090" y="2655570"/>
            <a:ext cx="157543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b="1" cap="none"/>
              <a:t>Report </a:t>
            </a:r>
            <a:r>
              <a:rPr lang="en-us" sz="1600" cap="none">
                <a:solidFill>
                  <a:schemeClr val="tx2"/>
                </a:solidFill>
              </a:rPr>
              <a:t>|</a:t>
            </a:r>
            <a:r>
              <a:rPr lang="en-us" sz="1400" cap="none">
                <a:solidFill>
                  <a:schemeClr val="tx2"/>
                </a:solidFill>
              </a:rPr>
              <a:t> Today</a:t>
            </a:r>
            <a:endParaRPr lang="ko-kr" cap="none">
              <a:solidFill>
                <a:schemeClr val="tx2"/>
              </a:solidFill>
            </a:endParaRPr>
          </a:p>
        </p:txBody>
      </p:sp>
      <p:sp>
        <p:nvSpPr>
          <p:cNvPr id="43" name="TextBox 5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AkAAL4cAABEEAAAWh4AABAgAAAmAAAACAAAAP//////////"/>
              </a:ext>
            </a:extLst>
          </p:cNvSpPr>
          <p:nvPr/>
        </p:nvSpPr>
        <p:spPr>
          <a:xfrm>
            <a:off x="1574800" y="4672330"/>
            <a:ext cx="106934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1100" b="1" cap="none"/>
              <a:t>최근 공지사항</a:t>
            </a:r>
            <a:endParaRPr lang="ko-kr" sz="1100" cap="none"/>
          </a:p>
        </p:txBody>
      </p:sp>
      <p:sp>
        <p:nvSpPr>
          <p:cNvPr id="44" name="직선 연결선 5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AAAAA8zMzADAwP8Af39/AAAAAAAAAAAAAAAAAAAAAAAAAAAAIQAAABgAAAAUAAAArhoAALEcAACuGgAAVSQAABAAAAAmAAAACAAAAP//////////"/>
              </a:ext>
            </a:extLst>
          </p:cNvSpPr>
          <p:nvPr/>
        </p:nvSpPr>
        <p:spPr>
          <a:xfrm>
            <a:off x="4337050" y="4664075"/>
            <a:ext cx="0" cy="124206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5" name="TextBox 5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BoAAMIcAAAkIQAAXh4AABAgAAAmAAAACAAAAP//////////"/>
              </a:ext>
            </a:extLst>
          </p:cNvSpPr>
          <p:nvPr/>
        </p:nvSpPr>
        <p:spPr>
          <a:xfrm>
            <a:off x="4318000" y="4674870"/>
            <a:ext cx="106934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1100" b="1" cap="none"/>
              <a:t>최근 문의사항</a:t>
            </a:r>
            <a:endParaRPr lang="ko-kr" sz="1100" cap="none"/>
          </a:p>
        </p:txBody>
      </p:sp>
      <p:sp>
        <p:nvSpPr>
          <p:cNvPr id="46" name="TextBox 5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goAAH0eAADFEwAA6R8AABAgAAAmAAAACAAAAP//////////"/>
              </a:ext>
            </a:extLst>
          </p:cNvSpPr>
          <p:nvPr/>
        </p:nvSpPr>
        <p:spPr>
          <a:xfrm>
            <a:off x="1644650" y="4956175"/>
            <a:ext cx="156908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공지</a:t>
            </a:r>
            <a:r>
              <a:rPr lang="en-us" sz="900" cap="none"/>
              <a:t>] </a:t>
            </a:r>
            <a:r>
              <a:rPr lang="ko-kr" sz="900" cap="none"/>
              <a:t>결제 관련 변경사항</a:t>
            </a:r>
            <a:endParaRPr lang="ko-kr" sz="900" cap="none"/>
          </a:p>
        </p:txBody>
      </p:sp>
      <p:sp>
        <p:nvSpPr>
          <p:cNvPr id="47" name="TextBox 6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goAAGcgAADFEwAA0yEAABAgAAAmAAAACAAAAP//////////"/>
              </a:ext>
            </a:extLst>
          </p:cNvSpPr>
          <p:nvPr/>
        </p:nvSpPr>
        <p:spPr>
          <a:xfrm>
            <a:off x="1644650" y="5267325"/>
            <a:ext cx="156908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공지</a:t>
            </a:r>
            <a:r>
              <a:rPr lang="en-us" sz="900" cap="none"/>
              <a:t>] </a:t>
            </a:r>
            <a:r>
              <a:rPr lang="ko-kr" sz="900" cap="none"/>
              <a:t>예약 관련 변경사항</a:t>
            </a:r>
            <a:endParaRPr lang="ko-kr" sz="900" cap="none"/>
          </a:p>
        </p:txBody>
      </p:sp>
      <p:sp>
        <p:nvSpPr>
          <p:cNvPr id="48" name="TextBox 6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goAAD4iAAAqFAAAqSMAABAgAAAmAAAACAAAAP//////////"/>
              </a:ext>
            </a:extLst>
          </p:cNvSpPr>
          <p:nvPr/>
        </p:nvSpPr>
        <p:spPr>
          <a:xfrm>
            <a:off x="1644650" y="5566410"/>
            <a:ext cx="163322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공지</a:t>
            </a:r>
            <a:r>
              <a:rPr lang="en-us" sz="900" cap="none"/>
              <a:t>] </a:t>
            </a:r>
            <a:r>
              <a:rPr lang="ko-kr" sz="900" cap="none"/>
              <a:t>후기 관련 약관 변경</a:t>
            </a:r>
            <a:endParaRPr lang="ko-kr" sz="900" cap="none"/>
          </a:p>
        </p:txBody>
      </p:sp>
      <p:sp>
        <p:nvSpPr>
          <p:cNvPr id="49" name="TextBox 6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xsAAFgeAABcJgAAwx8AABAgAAAmAAAACAAAAP//////////"/>
              </a:ext>
            </a:extLst>
          </p:cNvSpPr>
          <p:nvPr/>
        </p:nvSpPr>
        <p:spPr>
          <a:xfrm>
            <a:off x="4403725" y="4932680"/>
            <a:ext cx="183197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문의</a:t>
            </a:r>
            <a:r>
              <a:rPr lang="en-us" sz="900" cap="none"/>
              <a:t>] </a:t>
            </a:r>
            <a:r>
              <a:rPr lang="ko-kr" sz="900" cap="none"/>
              <a:t>계정 관련 질문 드립니다</a:t>
            </a:r>
            <a:endParaRPr lang="ko-kr" sz="900" cap="none"/>
          </a:p>
        </p:txBody>
      </p:sp>
      <p:sp>
        <p:nvSpPr>
          <p:cNvPr id="50" name="TextBox 6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xsAAEIgAABcJgAArSEAABAgAAAmAAAACAAAAP//////////"/>
              </a:ext>
            </a:extLst>
          </p:cNvSpPr>
          <p:nvPr/>
        </p:nvSpPr>
        <p:spPr>
          <a:xfrm>
            <a:off x="4403725" y="5243830"/>
            <a:ext cx="183197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결제</a:t>
            </a:r>
            <a:r>
              <a:rPr lang="en-us" sz="900" cap="none"/>
              <a:t>] </a:t>
            </a:r>
            <a:r>
              <a:rPr lang="ko-kr" sz="900" cap="none"/>
              <a:t>결제 취소 문의 드립니다</a:t>
            </a:r>
            <a:endParaRPr lang="ko-kr" sz="900" cap="none"/>
          </a:p>
        </p:txBody>
      </p:sp>
      <p:sp>
        <p:nvSpPr>
          <p:cNvPr id="51" name="TextBox 6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xsAABgiAACPJgAAgyMAABAgAAAmAAAACAAAAP//////////"/>
              </a:ext>
            </a:extLst>
          </p:cNvSpPr>
          <p:nvPr/>
        </p:nvSpPr>
        <p:spPr>
          <a:xfrm>
            <a:off x="4403725" y="5542280"/>
            <a:ext cx="186436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예약</a:t>
            </a:r>
            <a:r>
              <a:rPr lang="en-us" sz="900" cap="none"/>
              <a:t>] </a:t>
            </a:r>
            <a:r>
              <a:rPr lang="ko-kr" sz="900" cap="none"/>
              <a:t>예약 변경 문의 드립니다</a:t>
            </a:r>
            <a:endParaRPr lang="ko-kr" sz="900" cap="none"/>
          </a:p>
        </p:txBody>
      </p:sp>
      <p:sp>
        <p:nvSpPr>
          <p:cNvPr id="52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xIAADcIAAAjEwAAJwkAABAAAAAmAAAACAAAAP//////////"/>
              </a:ext>
            </a:extLst>
          </p:cNvSpPr>
          <p:nvPr/>
        </p:nvSpPr>
        <p:spPr>
          <a:xfrm>
            <a:off x="2958465" y="133540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3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fB4AACEIAABsHwAAEQkAABAAAAAmAAAACAAAAP//////////"/>
              </a:ext>
            </a:extLst>
          </p:cNvSpPr>
          <p:nvPr/>
        </p:nvSpPr>
        <p:spPr>
          <a:xfrm>
            <a:off x="4955540" y="132143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4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yoAADAIAACLKwAAIAkAABAAAAAmAAAACAAAAP//////////"/>
              </a:ext>
            </a:extLst>
          </p:cNvSpPr>
          <p:nvPr/>
        </p:nvSpPr>
        <p:spPr>
          <a:xfrm>
            <a:off x="6925945" y="133096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5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wyoAAD8QAACzKwAALxEAABAAAAAmAAAACAAAAP//////////"/>
              </a:ext>
            </a:extLst>
          </p:cNvSpPr>
          <p:nvPr/>
        </p:nvSpPr>
        <p:spPr>
          <a:xfrm>
            <a:off x="6951345" y="264096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6" name="직사각형 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tioAAL4cAACmKwAArh0AABAAAAAmAAAACAAAAP//////////"/>
              </a:ext>
            </a:extLst>
          </p:cNvSpPr>
          <p:nvPr/>
        </p:nvSpPr>
        <p:spPr>
          <a:xfrm>
            <a:off x="6943090" y="467233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qxkAAL4cAACbGgAArh0AABAAAAAmAAAACAAAAP//////////"/>
              </a:ext>
            </a:extLst>
          </p:cNvSpPr>
          <p:nvPr/>
        </p:nvSpPr>
        <p:spPr>
          <a:xfrm>
            <a:off x="4172585" y="467233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eAgAAEAGAADOLQAAqxMAABAAAAAmAAAACAAAAP//////////"/>
              </a:ext>
            </a:extLst>
          </p:cNvSpPr>
          <p:nvPr/>
        </p:nvSpPr>
        <p:spPr>
          <a:xfrm>
            <a:off x="1376680" y="1016000"/>
            <a:ext cx="6069330" cy="2181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8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vAgAALYGAADiDgAA7hIAABAAAAAmAAAACAAAAP//////////"/>
              </a:ext>
            </a:extLst>
          </p:cNvSpPr>
          <p:nvPr/>
        </p:nvSpPr>
        <p:spPr>
          <a:xfrm>
            <a:off x="1419860" y="1090930"/>
            <a:ext cx="999490" cy="198628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/>
            </a:pP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4" name="TextBox 7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정보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5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내 정보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6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0002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660640" y="629920"/>
          <a:ext cx="2188845" cy="23869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 계정 정보를 변경할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비밀번호 변경 클릭 시 비밀번호 변경 창 오픈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9" name="직선 연결선 74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tggAACoJAABMLQAAKgkAABAAAAAmAAAACAAAAP//////////"/>
              </a:ext>
            </a:extLst>
          </p:cNvSpPr>
          <p:nvPr/>
        </p:nvSpPr>
        <p:spPr>
          <a:xfrm>
            <a:off x="1416050" y="148971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8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E4HAAClCwAAiQgAABAgAAAmAAAACAAAAP//////////"/>
              </a:ext>
            </a:extLst>
          </p:cNvSpPr>
          <p:nvPr/>
        </p:nvSpPr>
        <p:spPr>
          <a:xfrm>
            <a:off x="1439545" y="1187450"/>
            <a:ext cx="4533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아이디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1" name="직선 연결선 8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K4GAABLLQAArgYAABAAAAAmAAAACAAAAP//////////"/>
              </a:ext>
            </a:extLst>
          </p:cNvSpPr>
          <p:nvPr/>
        </p:nvSpPr>
        <p:spPr>
          <a:xfrm>
            <a:off x="1416050" y="1085850"/>
            <a:ext cx="59467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Box 8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E4HAABWFAAAiQgAABAgAAAmAAAACAAAAP//////////"/>
              </a:ext>
            </a:extLst>
          </p:cNvSpPr>
          <p:nvPr/>
        </p:nvSpPr>
        <p:spPr>
          <a:xfrm>
            <a:off x="2560320" y="1187450"/>
            <a:ext cx="745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LiClass_admin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3" name="직선 연결선 85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JwLAABMLQAAnAsAABAAAAAmAAAACAAAAP//////////"/>
              </a:ext>
            </a:extLst>
          </p:cNvSpPr>
          <p:nvPr/>
        </p:nvSpPr>
        <p:spPr>
          <a:xfrm>
            <a:off x="1416050" y="188722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Box 8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MAJAAAzDAAA+woAABAgAAAmAAAACAAAAP//////////"/>
              </a:ext>
            </a:extLst>
          </p:cNvSpPr>
          <p:nvPr/>
        </p:nvSpPr>
        <p:spPr>
          <a:xfrm>
            <a:off x="1439545" y="1584960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비밀번호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5" name="TextBox 8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Q8AAMAJAADiEQAA+woAABAgAAAmAAAACAAAAP//////////"/>
              </a:ext>
            </a:extLst>
          </p:cNvSpPr>
          <p:nvPr/>
        </p:nvSpPr>
        <p:spPr>
          <a:xfrm>
            <a:off x="2543175" y="1584960"/>
            <a:ext cx="36385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0099FF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변경</a:t>
            </a:r>
            <a:endParaRPr lang="ko-kr" sz="700" cap="none">
              <a:solidFill>
                <a:srgbClr val="0099FF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6" name="직선 연결선 88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tggAAA4OAABMLQAADg4AABAAAAAmAAAACAAAAP//////////"/>
              </a:ext>
            </a:extLst>
          </p:cNvSpPr>
          <p:nvPr/>
        </p:nvSpPr>
        <p:spPr>
          <a:xfrm>
            <a:off x="1416050" y="228473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7" name="TextBox 8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DIMAAAYCwAAbg0AABAgAAAmAAAACAAAAP//////////"/>
              </a:ext>
            </a:extLst>
          </p:cNvSpPr>
          <p:nvPr/>
        </p:nvSpPr>
        <p:spPr>
          <a:xfrm>
            <a:off x="1439545" y="1982470"/>
            <a:ext cx="363855" cy="20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이름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8" name="TextBox 9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DIMAACLEgAAbg0AABAgAAAmAAAACAAAAP//////////"/>
              </a:ext>
            </a:extLst>
          </p:cNvSpPr>
          <p:nvPr/>
        </p:nvSpPr>
        <p:spPr>
          <a:xfrm>
            <a:off x="2560320" y="1982470"/>
            <a:ext cx="454025" cy="20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9" name="직사각형 10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g8AAOIJAAASEAAA0goAABAAAAAmAAAACAAAAP//////////"/>
              </a:ext>
            </a:extLst>
          </p:cNvSpPr>
          <p:nvPr/>
        </p:nvSpPr>
        <p:spPr>
          <a:xfrm>
            <a:off x="2459990" y="160655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2</a:t>
            </a:r>
            <a:endParaRPr lang="ko-kr" sz="9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0" name="직선 연결선 9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IAQAABMLQAAgBAAABAAAAAmAAAACAAAAP//////////"/>
              </a:ext>
            </a:extLst>
          </p:cNvSpPr>
          <p:nvPr/>
        </p:nvSpPr>
        <p:spPr>
          <a:xfrm>
            <a:off x="1416050" y="268224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TextBox 9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KUOAAClCwAA4A8AABAgAAAmAAAACAAAAP//////////"/>
              </a:ext>
            </a:extLst>
          </p:cNvSpPr>
          <p:nvPr/>
        </p:nvSpPr>
        <p:spPr>
          <a:xfrm>
            <a:off x="1439545" y="2380615"/>
            <a:ext cx="4533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연락처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2" name="TextBox 9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KUOAAC0FAAA4A8AABAgAAAmAAAACAAAAP//////////"/>
              </a:ext>
            </a:extLst>
          </p:cNvSpPr>
          <p:nvPr/>
        </p:nvSpPr>
        <p:spPr>
          <a:xfrm>
            <a:off x="2560320" y="2380615"/>
            <a:ext cx="80518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010-0000-0000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23" name="그룹 13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////8fAAAAVAAAAAAAAAAAAAAAAAAAAAAAAAAAAAAAAAAAAAAAAAAAAAAAAAAAAAAAAAAAAAAAAAAAAAAAAAAAAAAAAAAAAAAAAAAAAAAAAAAAAAAAAAAAAAAAAAAAACEAAAAYAAAAFAAAANEeAACMFQAAIywAAAghAAAQAAAAJgAAAAgAAAD/////AAAAAA=="/>
              </a:ext>
            </a:extLst>
          </p:cNvGrpSpPr>
          <p:nvPr/>
        </p:nvGrpSpPr>
        <p:grpSpPr>
          <a:xfrm>
            <a:off x="5009515" y="3502660"/>
            <a:ext cx="2165350" cy="1866900"/>
            <a:chOff x="5009515" y="3502660"/>
            <a:chExt cx="2165350" cy="1866900"/>
          </a:xfrm>
        </p:grpSpPr>
        <p:sp>
          <p:nvSpPr>
            <p:cNvPr id="32" name="사각형: 둥근 모서리 139"/>
            <p:cNvSpPr>
              <a:extLst>
                <a:ext uri="smNativeData">
                  <pr:smNativeData xmlns:pr="smNativeData" xmlns="smNativeData" val="SMDATA_15_zBgQZBMAAAAlAAAAZQAAAA0AAAAAkAAAAOMAAACQAAAASAAAAAAAAAAAAAAAAAAAAAEAAABQAAAAEEBqEyf3qz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MvLywDAwP8Af39/AAAAAAAAAAAAAAAAAAAAAAAAAAAAIQAAABgAAAAUAAAA0R4AAIwVAAAQLAAACCEAAAAAAAAmAAAACAAAAP//////////"/>
                </a:ext>
              </a:extLst>
            </p:cNvSpPr>
            <p:nvPr/>
          </p:nvSpPr>
          <p:spPr>
            <a:xfrm>
              <a:off x="5009515" y="3502660"/>
              <a:ext cx="2153285" cy="1866900"/>
            </a:xfrm>
            <a:prstGeom prst="roundRect">
              <a:avLst>
                <a:gd name="adj" fmla="val 2731"/>
              </a:avLst>
            </a:prstGeom>
            <a:solidFill>
              <a:schemeClr val="bg1"/>
            </a:solidFill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>
              <a:outerShdw blurRad="50800" dist="37717" dir="27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91440" tIns="144145" rIns="91440" bIns="45720" numCol="1" spcCol="215900" anchor="t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700" b="1" cap="none">
                  <a:solidFill>
                    <a:schemeClr val="tx1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비밀번호 변경</a:t>
              </a:r>
              <a:endParaRPr lang="ko-kr" sz="700" b="1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31" name="TextBox 140"/>
            <p:cNvSpPr>
              <a:extLst>
                <a:ext uri="smNativeData">
                  <pr:smNativeData xmlns:pr="smNativeData" xmlns="smNativeData" val="SMDATA_15_zBgQZBMAAAAlAAAAZQAAAA0AAAAAkAAAAEgAAACQAAAASAAAAAAAAAABAAAAAAAAAAEAAABQAAAAhc5r7BLVyz8AAAAAAADwvwAAAAAAAOA/AAAAAAAA4D8AAAAAAADgPwAAAAAAAOA/AAAAAAAA4D8AAAAAAADgPwAAAAAAAOA/AAAAAAAA4D8CAAAAjAAAAAEAAAAAAAAAAJn/AP///wgAAAAAAAAAAAAAAAAAAAAAAAAAAAAAAAAAAAAAeAAAAAEAAABAAAAAAAAAAAAAAABaAAAAAAAAAAAAAAAAAAAAAAAAAAAAAAAAAAAAAAAAAAAAAAAAAAAAAAAAAAAAAAAAAAAAAAAAAAAAAAAAAAAAAAAAAAAAAAAAAAAAFAAAADwAAAABAAAAAAAAAACZ/w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n/AP///wEAAAAAAAAAAAAAAAAAAAAAAAAAAAAAAAAAAAAAAAAAAACZ/wB/f38AAAAAA8zMzADAwP8Af39/AAAAAAAAAAAAAAAAAAAAAAAAAAAAIQAAABgAAAAUAAAAEigAAHEeAAD0KgAAISAAAAAgAAAmAAAACAAAAP//////////"/>
                </a:ext>
              </a:extLst>
            </p:cNvSpPr>
            <p:nvPr/>
          </p:nvSpPr>
          <p:spPr>
            <a:xfrm>
              <a:off x="6513830" y="4948555"/>
              <a:ext cx="468630" cy="274320"/>
            </a:xfrm>
            <a:prstGeom prst="roundRect">
              <a:avLst>
                <a:gd name="adj" fmla="val 10872"/>
              </a:avLst>
            </a:prstGeom>
            <a:solidFill>
              <a:srgbClr val="0099FF"/>
            </a:solidFill>
            <a:ln w="3175" cap="flat" cmpd="sng" algn="ctr">
              <a:solidFill>
                <a:srgbClr val="0099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 algn="ctr">
                <a:defRPr lang="ko-kr" sz="700" cap="none">
                  <a:solidFill>
                    <a:srgbClr val="00B0F0"/>
                  </a:solidFill>
                  <a:latin typeface="맑은 고딕" pitchFamily="3" charset="-127"/>
                  <a:ea typeface="Calibri" pitchFamily="2" charset="0"/>
                  <a:cs typeface="Calibri" pitchFamily="2" charset="0"/>
                </a:defRPr>
              </a:lvl1pPr>
              <a:lvl2pPr>
                <a:defRPr lang="ko-kr"/>
              </a:lvl2pPr>
              <a:lvl3pPr>
                <a:defRPr lang="ko-kr"/>
              </a:lvl3pPr>
              <a:lvl4pPr>
                <a:defRPr lang="ko-kr"/>
              </a:lvl4pPr>
              <a:lvl5pPr>
                <a:defRPr lang="ko-kr"/>
              </a:lvl5pPr>
              <a:lvl6pPr>
                <a:defRPr lang="ko-kr"/>
              </a:lvl6pPr>
              <a:lvl7pPr>
                <a:defRPr lang="ko-kr"/>
              </a:lvl7pPr>
              <a:lvl8pPr>
                <a:defRPr lang="ko-kr"/>
              </a:lvl8pPr>
              <a:lvl9pPr>
                <a:defRPr lang="ko-kr"/>
              </a:lvl9pPr>
            </a:lstStyle>
            <a:p>
              <a:pPr>
                <a:defRPr lang="ko-kr"/>
              </a:pPr>
              <a:r>
                <a:rPr lang="ko-kr" cap="none">
                  <a:solidFill>
                    <a:schemeClr val="bg1"/>
                  </a:solidFill>
                </a:rPr>
                <a:t>저장</a:t>
              </a:r>
              <a:endParaRPr lang="ko-kr" cap="none">
                <a:solidFill>
                  <a:schemeClr val="bg1"/>
                </a:solidFill>
              </a:endParaRPr>
            </a:p>
          </p:txBody>
        </p:sp>
        <p:sp>
          <p:nvSpPr>
            <p:cNvPr id="30" name="TextBox 141"/>
            <p:cNvSpPr>
              <a:extLst>
                <a:ext uri="smNativeData">
                  <pr:smNativeData xmlns:pr="smNativeData" xmlns="smNativeData" val="SMDATA_15_zBgQZBMAAAAlAAAAZQAAAA0AAAAAkAAAAEgAAACQAAAASAAAAAAAAAABAAAAAAAAAAEAAABQAAAAhc5r7BLVyz8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CZ/w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CZ/wB/f38AAAAAA8zMzADAwP8Af39/AAAAAAAAAAAAAAAAAAAAAAAAAAAAIQAAABgAAAAUAAAAoyQAAHEeAACFJwAAISAAAAAgAAAmAAAACAAAAP//////////"/>
                </a:ext>
              </a:extLst>
            </p:cNvSpPr>
            <p:nvPr/>
          </p:nvSpPr>
          <p:spPr>
            <a:xfrm>
              <a:off x="5955665" y="4948555"/>
              <a:ext cx="468630" cy="274320"/>
            </a:xfrm>
            <a:prstGeom prst="roundRect">
              <a:avLst>
                <a:gd name="adj" fmla="val 10872"/>
              </a:avLst>
            </a:prstGeom>
            <a:noFill/>
            <a:ln w="3175" cap="flat" cmpd="sng" algn="ctr">
              <a:solidFill>
                <a:srgbClr val="0099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 algn="ctr">
                <a:defRPr lang="ko-kr" sz="700" cap="none">
                  <a:solidFill>
                    <a:srgbClr val="00B0F0"/>
                  </a:solidFill>
                  <a:latin typeface="맑은 고딕" pitchFamily="3" charset="-127"/>
                  <a:ea typeface="Calibri" pitchFamily="2" charset="0"/>
                  <a:cs typeface="Calibri" pitchFamily="2" charset="0"/>
                </a:defRPr>
              </a:lvl1pPr>
              <a:lvl2pPr>
                <a:defRPr lang="ko-kr"/>
              </a:lvl2pPr>
              <a:lvl3pPr>
                <a:defRPr lang="ko-kr"/>
              </a:lvl3pPr>
              <a:lvl4pPr>
                <a:defRPr lang="ko-kr"/>
              </a:lvl4pPr>
              <a:lvl5pPr>
                <a:defRPr lang="ko-kr"/>
              </a:lvl5pPr>
              <a:lvl6pPr>
                <a:defRPr lang="ko-kr"/>
              </a:lvl6pPr>
              <a:lvl7pPr>
                <a:defRPr lang="ko-kr"/>
              </a:lvl7pPr>
              <a:lvl8pPr>
                <a:defRPr lang="ko-kr"/>
              </a:lvl8pPr>
              <a:lvl9pPr>
                <a:defRPr lang="ko-kr"/>
              </a:lvl9pPr>
            </a:lstStyle>
            <a:p>
              <a:pPr>
                <a:defRPr lang="ko-kr"/>
              </a:pPr>
              <a:r>
                <a:rPr lang="ko-kr" cap="none">
                  <a:solidFill>
                    <a:srgbClr val="0099FF"/>
                  </a:solidFill>
                </a:rPr>
                <a:t>닫기</a:t>
              </a:r>
              <a:endParaRPr lang="ko-kr" cap="none">
                <a:solidFill>
                  <a:srgbClr val="0099FF"/>
                </a:solidFill>
              </a:endParaRPr>
            </a:p>
          </p:txBody>
        </p:sp>
        <p:sp>
          <p:nvSpPr>
            <p:cNvPr id="29" name="사각형: 둥근 모서리 28"/>
            <p:cNvSpPr>
              <a:extLst>
                <a:ext uri="smNativeData">
  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SyQAAD0bAAD0KgAADB0AAAAgAAAmAAAACAAAAP//////////"/>
                </a:ext>
              </a:extLst>
            </p:cNvSpPr>
            <p:nvPr/>
          </p:nvSpPr>
          <p:spPr>
            <a:xfrm>
              <a:off x="5899785" y="4427855"/>
              <a:ext cx="1082675" cy="294005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700" cap="none">
                  <a:solidFill>
                    <a:srgbClr val="A5A5A5"/>
                  </a:solidFill>
                </a:rPr>
                <a:t>01023456789</a:t>
              </a:r>
              <a:endPara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28" name="사각형: 둥근 모서리 25"/>
            <p:cNvSpPr>
              <a:extLst>
                <a:ext uri="smNativeData">
  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SyQAAAMZAAD0KgAA0hoAAAAgAAAmAAAACAAAAP//////////"/>
                </a:ext>
              </a:extLst>
            </p:cNvSpPr>
            <p:nvPr/>
          </p:nvSpPr>
          <p:spPr>
            <a:xfrm>
              <a:off x="5899785" y="4065905"/>
              <a:ext cx="1082675" cy="294005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700" cap="none">
                  <a:solidFill>
                    <a:srgbClr val="A5A5A5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홍길동</a:t>
              </a:r>
              <a:endPara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27" name="직선 연결선 144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3h4AAMUdAAAjLAAAxR0AAAAAAAAmAAAACAAAAP//////////"/>
                </a:ext>
              </a:extLst>
            </p:cNvSpPr>
            <p:nvPr/>
          </p:nvSpPr>
          <p:spPr>
            <a:xfrm>
              <a:off x="5017770" y="4839335"/>
              <a:ext cx="2157095" cy="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6" name="직선 연결선 145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0R4AABgYAAAjLAAAGBgAAAAAAAAmAAAACAAAAP//////////"/>
                </a:ext>
              </a:extLst>
            </p:cNvSpPr>
            <p:nvPr/>
          </p:nvSpPr>
          <p:spPr>
            <a:xfrm>
              <a:off x="5009515" y="3916680"/>
              <a:ext cx="2165350" cy="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5" name="TextBox 146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B8AAEsZAADlIgAAhhoAAAAgAAAmAAAACAAAAP//////////"/>
                </a:ext>
              </a:extLst>
            </p:cNvSpPr>
            <p:nvPr/>
          </p:nvSpPr>
          <p:spPr>
            <a:xfrm>
              <a:off x="5128260" y="4111625"/>
              <a:ext cx="544195" cy="2000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ko-kr" sz="700" cap="none">
                  <a:solidFill>
                    <a:srgbClr val="7F7F7F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비밀번호</a:t>
              </a:r>
              <a:endParaRPr lang="ko-kr" sz="700" cap="none">
                <a:solidFill>
                  <a:srgbClr val="7F7F7F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24" name="TextBox 14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B8AAIcbAAAyJAAAwhwAAAAgAAAmAAAACAAAAP//////////"/>
                </a:ext>
              </a:extLst>
            </p:cNvSpPr>
            <p:nvPr/>
          </p:nvSpPr>
          <p:spPr>
            <a:xfrm>
              <a:off x="5128260" y="4474845"/>
              <a:ext cx="755650" cy="2000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ko-kr" sz="700" cap="none">
                  <a:solidFill>
                    <a:srgbClr val="7F7F7F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비밀번호 확인</a:t>
              </a:r>
              <a:endParaRPr lang="ko-kr" sz="700" cap="none">
                <a:solidFill>
                  <a:srgbClr val="7F7F7F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</p:grpSp>
      <p:sp>
        <p:nvSpPr>
          <p:cNvPr id="33" name="자유형: 도형 12"/>
          <p:cNvSpPr>
            <a:extLst>
              <a:ext uri="smNativeData">
                <pr:smNativeData xmlns:pr="smNativeData" xmlns="smNativeData" val="SMDATA_15_zBgQZBMAAAAlAAAACwAAAA0AAAAAnBEAAF8KAACnIQAAjB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nBEAAF8KAACnIQAAjBUAABAAAAAmAAAACAAAAP//////////"/>
              </a:ext>
            </a:extLst>
          </p:cNvSpPr>
          <p:nvPr/>
        </p:nvSpPr>
        <p:spPr>
          <a:xfrm>
            <a:off x="2862580" y="1685925"/>
            <a:ext cx="2607945" cy="1816735"/>
          </a:xfrm>
          <a:custGeom>
            <a:avLst/>
            <a:gdLst/>
            <a:ahLst/>
            <a:cxnLst/>
            <a:rect l="0" t="0" r="2607945" b="1816735"/>
            <a:pathLst>
              <a:path w="2607945" h="1816735">
                <a:moveTo>
                  <a:pt x="0" y="0"/>
                </a:moveTo>
                <a:lnTo>
                  <a:pt x="2607945" y="0"/>
                </a:lnTo>
                <a:lnTo>
                  <a:pt x="2607945" y="181673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2862580" tIns="1685925" rIns="5470525" bIns="350266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4" name="직선 연결선 16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PISAABMLQAA8hIAABAAAAAmAAAACAAAAP//////////"/>
              </a:ext>
            </a:extLst>
          </p:cNvSpPr>
          <p:nvPr/>
        </p:nvSpPr>
        <p:spPr>
          <a:xfrm>
            <a:off x="1416050" y="307975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TextBox 16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BcRAADzDAAAUhIAABAgAAAmAAAACAAAAP//////////"/>
              </a:ext>
            </a:extLst>
          </p:cNvSpPr>
          <p:nvPr/>
        </p:nvSpPr>
        <p:spPr>
          <a:xfrm>
            <a:off x="1439545" y="2778125"/>
            <a:ext cx="66548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등급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6" name="TextBox 16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BcRAABRFAAAUhIAABAgAAAmAAAACAAAAP//////////"/>
              </a:ext>
            </a:extLst>
          </p:cNvSpPr>
          <p:nvPr/>
        </p:nvSpPr>
        <p:spPr>
          <a:xfrm>
            <a:off x="2560320" y="2778125"/>
            <a:ext cx="74231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</a:t>
            </a:r>
            <a:r>
              <a:rPr lang="en-us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(Super)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7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MgFAADaBgAA+wcAABAAAAAmAAAACAAAAP//////////"/>
              </a:ext>
            </a:extLst>
          </p:cNvSpPr>
          <p:nvPr/>
        </p:nvSpPr>
        <p:spPr>
          <a:xfrm>
            <a:off x="58420" y="939800"/>
            <a:ext cx="105537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계정관리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8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QcAAEQGAAB5CAAANAcAABAAAAAmAAAACAAAAP//////////"/>
              </a:ext>
            </a:extLst>
          </p:cNvSpPr>
          <p:nvPr/>
        </p:nvSpPr>
        <p:spPr>
          <a:xfrm>
            <a:off x="1224915" y="101854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CtLAAAsSEAABAAAAAmAAAACAAAAP//////////"/>
              </a:ext>
            </a:extLst>
          </p:cNvSpPr>
          <p:nvPr/>
        </p:nvSpPr>
        <p:spPr>
          <a:xfrm>
            <a:off x="1475740" y="1247140"/>
            <a:ext cx="5786755" cy="42297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UCQAAowgAABAAAAAmAAAACAAAAP//////////"/>
              </a:ext>
            </a:extLst>
          </p:cNvSpPr>
          <p:nvPr/>
        </p:nvSpPr>
        <p:spPr>
          <a:xfrm>
            <a:off x="1323340" y="125158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9920"/>
          <a:ext cx="2188845" cy="2689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사이트의 가입한 회원들의 정보를 한눈에 볼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범위를 클릭하면 회원정보를 상세하게 조회하고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수정할 수 있는 화면이 표현된다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클릭하면 다음 페이지로 넘어가 더 많은 회원 목록을 조회할 수 있는 페이징 처리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KwHAADVBgAA3wkAABAAAAAmAAAACAAAAP//////////"/>
              </a:ext>
            </a:extLst>
          </p:cNvSpPr>
          <p:nvPr/>
        </p:nvSpPr>
        <p:spPr>
          <a:xfrm>
            <a:off x="58420" y="124714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MkKAAAkBAAAyQoAABAAAAAmAAAACAAAAP//////////"/>
              </a:ext>
            </a:extLst>
          </p:cNvSpPr>
          <p:nvPr/>
        </p:nvSpPr>
        <p:spPr>
          <a:xfrm>
            <a:off x="311150" y="1753235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633855" y="1320165"/>
          <a:ext cx="5469890" cy="41344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6140"/>
                <a:gridCol w="1322070"/>
                <a:gridCol w="1094105"/>
                <a:gridCol w="1459865"/>
                <a:gridCol w="728345"/>
              </a:tblGrid>
              <a:tr h="24701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가입일</a:t>
                      </a: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탈퇴일</a:t>
                      </a: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계정상태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smNativeData">
                    <pr:rowheight xmlns="" xmlns:pr="smNativeData" dt="1678776524" type="min" val="247015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2023-03-09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2023-03-20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2022-03-12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</a:tbl>
          </a:graphicData>
        </a:graphic>
      </p:graphicFrame>
      <p:grpSp>
        <p:nvGrpSpPr>
          <p:cNvPr id="11" name="그룹 30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AABAAEfAAAAVAAAAAAAAAAAAAAAAAAAAAAAAAAAAAAAAAAAAAAAAAAAAAAAAAAAAAAAAAAAAAAAAAAAAAAAAAAAAAAAAAAAAAAAAAAAAAAAAAAAAAAAAAAAAAAAAAAAACEAAAAYAAAAFAAAAN0PAAAlIgAA4CUAACAkAAAQAAAAJgAAAAgAAAD/////AAAAAA=="/>
              </a:ext>
            </a:extLst>
          </p:cNvGrpSpPr>
          <p:nvPr/>
        </p:nvGrpSpPr>
        <p:grpSpPr>
          <a:xfrm>
            <a:off x="2578735" y="5550535"/>
            <a:ext cx="3578225" cy="321945"/>
            <a:chOff x="2578735" y="5550535"/>
            <a:chExt cx="3578225" cy="321945"/>
          </a:xfrm>
        </p:grpSpPr>
        <p:sp>
          <p:nvSpPr>
            <p:cNvPr id="20" name="직사각형 15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3Q8AACkiAADGEQAAHyQAAAAAAAAmAAAACAAAAP//////////"/>
                </a:ext>
              </a:extLst>
            </p:cNvSpPr>
            <p:nvPr/>
          </p:nvSpPr>
          <p:spPr>
            <a:xfrm>
              <a:off x="2578735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1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9" name="직사각형 1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xhEAACkiAACvEwAAHyQAAAAAAAAmAAAACAAAAP//////////"/>
                </a:ext>
              </a:extLst>
            </p:cNvSpPr>
            <p:nvPr/>
          </p:nvSpPr>
          <p:spPr>
            <a:xfrm>
              <a:off x="2889250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2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8" name="직사각형 1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qxMAACkiAACUFQAAHyQAAAAAAAAmAAAACAAAAP//////////"/>
                </a:ext>
              </a:extLst>
            </p:cNvSpPr>
            <p:nvPr/>
          </p:nvSpPr>
          <p:spPr>
            <a:xfrm>
              <a:off x="3197225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3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7" name="직사각형 1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lBUAACkiAAB9FwAAHyQAAAAAAAAmAAAACAAAAP//////////"/>
                </a:ext>
              </a:extLst>
            </p:cNvSpPr>
            <p:nvPr/>
          </p:nvSpPr>
          <p:spPr>
            <a:xfrm>
              <a:off x="3507740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4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6" name="직사각형 2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ZhkAACoiAABPGwAAICQAAAAAAAAmAAAACAAAAP//////////"/>
                </a:ext>
              </a:extLst>
            </p:cNvSpPr>
            <p:nvPr/>
          </p:nvSpPr>
          <p:spPr>
            <a:xfrm>
              <a:off x="4128770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6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5" name="직사각형 2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ShsAACoiAAAzHQAAICQAAAAAAAAmAAAACAAAAP//////////"/>
                </a:ext>
              </a:extLst>
            </p:cNvSpPr>
            <p:nvPr/>
          </p:nvSpPr>
          <p:spPr>
            <a:xfrm>
              <a:off x="4436110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7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4" name="직사각형 2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Dh8AACoiAAD3IAAAICQAAAAAAAAmAAAACAAAAP//////////"/>
                </a:ext>
              </a:extLst>
            </p:cNvSpPr>
            <p:nvPr/>
          </p:nvSpPr>
          <p:spPr>
            <a:xfrm>
              <a:off x="5048250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9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3" name="직사각형 2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9yAAACoiAADgIgAAICQAAAAAAAAmAAAACAAAAP//////////"/>
                </a:ext>
              </a:extLst>
            </p:cNvSpPr>
            <p:nvPr/>
          </p:nvSpPr>
          <p:spPr>
            <a:xfrm>
              <a:off x="5358765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10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2" name="직사각형 2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4yIAACUiAADgJQAAGyQAAAAAAAAmAAAACAAAAP//////////"/>
                </a:ext>
              </a:extLst>
            </p:cNvSpPr>
            <p:nvPr/>
          </p:nvSpPr>
          <p:spPr>
            <a:xfrm>
              <a:off x="5671185" y="5550535"/>
              <a:ext cx="485775" cy="3187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Next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3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 리스트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2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kQgAACgJAAC/LQAAWwsAABAAAAAmAAAACAAAAP//////////"/>
              </a:ext>
            </a:extLst>
          </p:cNvSpPr>
          <p:nvPr/>
        </p:nvSpPr>
        <p:spPr>
          <a:xfrm>
            <a:off x="1392555" y="1488440"/>
            <a:ext cx="6043930" cy="3575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3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gcAACUJAACSCAAAFQoAABAAAAAmAAAACAAAAP//////////"/>
              </a:ext>
            </a:extLst>
          </p:cNvSpPr>
          <p:nvPr/>
        </p:nvSpPr>
        <p:spPr>
          <a:xfrm>
            <a:off x="1240790" y="148653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4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ZQ8AANchAABpJgAAfiQAABAAAAAmAAAACAAAAP//////////"/>
              </a:ext>
            </a:extLst>
          </p:cNvSpPr>
          <p:nvPr/>
        </p:nvSpPr>
        <p:spPr>
          <a:xfrm>
            <a:off x="2502535" y="5501005"/>
            <a:ext cx="3741420" cy="4311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5" name="직사각형 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g4AAN0hAABmDwAAHyMAABAAAAAmAAAACAAAAP//////////"/>
              </a:ext>
            </a:extLst>
          </p:cNvSpPr>
          <p:nvPr/>
        </p:nvSpPr>
        <p:spPr>
          <a:xfrm>
            <a:off x="2350770" y="5504815"/>
            <a:ext cx="152400" cy="20447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6" name="직사각형 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gBcAACoiAABpGQAAICQAABAAAAAmAAAACAAAAP//////////"/>
              </a:ext>
            </a:extLst>
          </p:cNvSpPr>
          <p:nvPr/>
        </p:nvSpPr>
        <p:spPr>
          <a:xfrm>
            <a:off x="3820160" y="5553710"/>
            <a:ext cx="310515" cy="3187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800" b="1" cap="none">
                <a:solidFill>
                  <a:schemeClr val="accent2"/>
                </a:solidFill>
              </a:rPr>
              <a:t>5</a:t>
            </a:r>
            <a:endParaRPr lang="ko-kr" sz="800" b="1" cap="none">
              <a:solidFill>
                <a:schemeClr val="accent2"/>
              </a:solidFill>
            </a:endParaRPr>
          </a:p>
        </p:txBody>
      </p:sp>
      <p:sp>
        <p:nvSpPr>
          <p:cNvPr id="27" name="직사각형 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Lx0AACciAAAYHwAAHiQAABAAAAAmAAAACAAAAP//////////"/>
              </a:ext>
            </a:extLst>
          </p:cNvSpPr>
          <p:nvPr/>
        </p:nvSpPr>
        <p:spPr>
          <a:xfrm>
            <a:off x="4744085" y="5551805"/>
            <a:ext cx="310515" cy="31940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800" b="1" cap="none">
                <a:solidFill>
                  <a:schemeClr val="accent2"/>
                </a:solidFill>
              </a:rPr>
              <a:t>8</a:t>
            </a:r>
            <a:endParaRPr lang="ko-kr" sz="800" b="1" cap="none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>
            <a:extLst>
              <a:ext uri="smNativeData">
                <pr:smNativeData xmlns:pr="smNativeData" xmlns="smNativeData" val="SMDATA_15_zBgQZBMAAAAlAAAAZQAAAA0AAAAAkAAAAEgAAACQAAAASAAAAAAAAAABAAAAAAAAAAEAAABQAAAAx7q4jQbwp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XA0AAPwEAADXLAAADCgAABAAAAAmAAAACAAAAP//////////"/>
              </a:ext>
            </a:extLst>
          </p:cNvSpPr>
          <p:nvPr/>
        </p:nvSpPr>
        <p:spPr>
          <a:xfrm>
            <a:off x="2171700" y="810260"/>
            <a:ext cx="5117465" cy="5699760"/>
          </a:xfrm>
          <a:prstGeom prst="roundRect">
            <a:avLst>
              <a:gd name="adj" fmla="val 22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8zMzADAwP8Af39/AAAAAAAAAAAAAAAAAAAAAAAAAAAAIQAAABgAAAAUAAAAXA0AAJkIAADXLAAAmQgAABAAAAAmAAAACAAAAP//////////"/>
              </a:ext>
            </a:extLst>
          </p:cNvSpPr>
          <p:nvPr/>
        </p:nvSpPr>
        <p:spPr>
          <a:xfrm>
            <a:off x="2171700" y="1397635"/>
            <a:ext cx="51174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Box 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Q4AAKgFAABcHAAA7QcAABAgAAAmAAAACAAAAP//////////"/>
              </a:ext>
            </a:extLst>
          </p:cNvSpPr>
          <p:nvPr/>
        </p:nvSpPr>
        <p:spPr>
          <a:xfrm>
            <a:off x="2322195" y="919480"/>
            <a:ext cx="228790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회원정보 조회 </a:t>
            </a:r>
            <a:r>
              <a:rPr lang="en-us" cap="none"/>
              <a:t>/ </a:t>
            </a:r>
            <a:r>
              <a:t>수정</a:t>
            </a:r>
          </a:p>
        </p:txBody>
      </p:sp>
      <p:sp>
        <p:nvSpPr>
          <p:cNvPr id="5" name="TextBox 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Q4AAOUOAACzEgAAgRAAABAgAAAmAAAACAAAAP//////////"/>
              </a:ext>
            </a:extLst>
          </p:cNvSpPr>
          <p:nvPr/>
        </p:nvSpPr>
        <p:spPr>
          <a:xfrm flipH="1">
            <a:off x="2322195" y="2421255"/>
            <a:ext cx="71755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비밀번호</a:t>
            </a:r>
            <a:endParaRPr lang="ko-kr" sz="1050" cap="none"/>
          </a:p>
        </p:txBody>
      </p:sp>
      <p:sp>
        <p:nvSpPr>
          <p:cNvPr id="6" name="TextBox 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Q4AALIJAACWEwAATgsAABAgAAAmAAAACAAAAP//////////"/>
              </a:ext>
            </a:extLst>
          </p:cNvSpPr>
          <p:nvPr/>
        </p:nvSpPr>
        <p:spPr>
          <a:xfrm flipH="1">
            <a:off x="2281555" y="1576070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이메일 주소</a:t>
            </a:r>
            <a:endParaRPr lang="ko-kr" sz="1050" cap="none"/>
          </a:p>
        </p:txBody>
      </p:sp>
      <p:sp>
        <p:nvSpPr>
          <p:cNvPr id="7" name="TextBox 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g4AABEeAADLEwAArR8AABAgAAAmAAAACAAAAP//////////"/>
              </a:ext>
            </a:extLst>
          </p:cNvSpPr>
          <p:nvPr/>
        </p:nvSpPr>
        <p:spPr>
          <a:xfrm flipH="1">
            <a:off x="2315210" y="488759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프로필 사진</a:t>
            </a:r>
            <a:endParaRPr lang="ko-kr" sz="1050" cap="none"/>
          </a:p>
        </p:txBody>
      </p:sp>
      <p:sp>
        <p:nvSpPr>
          <p:cNvPr id="8" name="TextBox 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RA4AAJ0RAADQEwAAORMAABAgAAAmAAAACAAAAP//////////"/>
              </a:ext>
            </a:extLst>
          </p:cNvSpPr>
          <p:nvPr/>
        </p:nvSpPr>
        <p:spPr>
          <a:xfrm flipH="1">
            <a:off x="2319020" y="2863215"/>
            <a:ext cx="90170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전화번호</a:t>
            </a:r>
            <a:endParaRPr lang="ko-kr" sz="1050" cap="none"/>
          </a:p>
        </p:txBody>
      </p:sp>
      <p:sp>
        <p:nvSpPr>
          <p:cNvPr id="9" name="TextBox 1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RA4AAFMUAADQEwAA7xUAABAgAAAmAAAACAAAAP//////////"/>
              </a:ext>
            </a:extLst>
          </p:cNvSpPr>
          <p:nvPr/>
        </p:nvSpPr>
        <p:spPr>
          <a:xfrm flipH="1">
            <a:off x="2319020" y="3303905"/>
            <a:ext cx="90170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포인트</a:t>
            </a:r>
            <a:endParaRPr lang="ko-kr" sz="1050" cap="none"/>
          </a:p>
        </p:txBody>
      </p:sp>
      <p:sp>
        <p:nvSpPr>
          <p:cNvPr id="10" name="TextBox 1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g4AAAkXAADLEwAApRgAABAgAAAmAAAACAAAAP//////////"/>
              </a:ext>
            </a:extLst>
          </p:cNvSpPr>
          <p:nvPr/>
        </p:nvSpPr>
        <p:spPr>
          <a:xfrm flipH="1">
            <a:off x="2315210" y="374459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가입일자</a:t>
            </a:r>
            <a:endParaRPr lang="ko-kr" sz="1050" cap="none"/>
          </a:p>
        </p:txBody>
      </p:sp>
      <p:sp>
        <p:nvSpPr>
          <p:cNvPr id="11" name="TextBox 1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gx8AAOEOAAAQJQAAfRAAABAgAAAmAAAACAAAAP//////////"/>
              </a:ext>
            </a:extLst>
          </p:cNvSpPr>
          <p:nvPr/>
        </p:nvSpPr>
        <p:spPr>
          <a:xfrm flipH="1">
            <a:off x="5122545" y="241871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수정일자</a:t>
            </a:r>
            <a:endParaRPr lang="ko-kr" sz="1050" cap="none"/>
          </a:p>
        </p:txBody>
      </p:sp>
      <p:sp>
        <p:nvSpPr>
          <p:cNvPr id="12" name="TextBox 1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g4AAL4ZAADLEwAAWhsAABAgAAAmAAAACAAAAP//////////"/>
              </a:ext>
            </a:extLst>
          </p:cNvSpPr>
          <p:nvPr/>
        </p:nvSpPr>
        <p:spPr>
          <a:xfrm flipH="1">
            <a:off x="2315210" y="4184650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계정상태</a:t>
            </a:r>
            <a:endParaRPr lang="ko-kr" sz="1050" cap="none"/>
          </a:p>
        </p:txBody>
      </p:sp>
      <p:sp>
        <p:nvSpPr>
          <p:cNvPr id="13" name="TextBox 1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gx8AALcJAAAQJQAAUwsAABAgAAAmAAAACAAAAP//////////"/>
              </a:ext>
            </a:extLst>
          </p:cNvSpPr>
          <p:nvPr/>
        </p:nvSpPr>
        <p:spPr>
          <a:xfrm flipH="1">
            <a:off x="5122545" y="157924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가입유형</a:t>
            </a:r>
            <a:endParaRPr lang="ko-kr" sz="1050" cap="none"/>
          </a:p>
        </p:txBody>
      </p:sp>
      <p:sp>
        <p:nvSpPr>
          <p:cNvPr id="14" name="사각형: 둥근 모서리 16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lhMAAGsJAACDHwAATgsAABAAAAAmAAAACAAAAP//////////"/>
              </a:ext>
            </a:extLst>
          </p:cNvSpPr>
          <p:nvPr/>
        </p:nvSpPr>
        <p:spPr>
          <a:xfrm>
            <a:off x="3183890" y="1530985"/>
            <a:ext cx="1938655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50" cap="none">
                <a:solidFill>
                  <a:schemeClr val="tx1"/>
                </a:solidFill>
              </a:rPr>
              <a:t>user1@user1.com</a:t>
            </a: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5" name="사각형: 둥근 모서리 19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sCMAAHkJAABwKwAAXAsAABAAAAAmAAAACAAAAP//////////"/>
              </a:ext>
            </a:extLst>
          </p:cNvSpPr>
          <p:nvPr/>
        </p:nvSpPr>
        <p:spPr>
          <a:xfrm>
            <a:off x="5801360" y="1539875"/>
            <a:ext cx="1259840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800" cap="none">
                <a:solidFill>
                  <a:schemeClr val="tx1"/>
                </a:solidFill>
              </a:rPr>
              <a:t>Email / kakao / naver</a:t>
            </a:r>
            <a:endParaRPr lang="ko-kr" sz="800" cap="none">
              <a:solidFill>
                <a:schemeClr val="tx1"/>
              </a:solidFill>
            </a:endParaRPr>
          </a:p>
        </p:txBody>
      </p:sp>
      <p:sp>
        <p:nvSpPr>
          <p:cNvPr id="16" name="사각형: 둥근 모서리 20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oBMAAJsOAACNHwAAfhAAABAAAAAmAAAACAAAAP//////////"/>
              </a:ext>
            </a:extLst>
          </p:cNvSpPr>
          <p:nvPr/>
        </p:nvSpPr>
        <p:spPr>
          <a:xfrm>
            <a:off x="3190240" y="2374265"/>
            <a:ext cx="1938655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7" name="사각형: 둥근 모서리 21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oBMAAFMRAACNHwAANhMAABAAAAAmAAAACAAAAP//////////"/>
              </a:ext>
            </a:extLst>
          </p:cNvSpPr>
          <p:nvPr/>
        </p:nvSpPr>
        <p:spPr>
          <a:xfrm>
            <a:off x="3190240" y="2816225"/>
            <a:ext cx="193865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50" cap="none">
                <a:solidFill>
                  <a:schemeClr val="tx1"/>
                </a:solidFill>
              </a:rPr>
              <a:t>010-4422-1133</a:t>
            </a: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8" name="사각형: 둥근 모서리 22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oBMAAAoUAACNHwAA7RUAABAAAAAmAAAACAAAAP//////////"/>
              </a:ext>
            </a:extLst>
          </p:cNvSpPr>
          <p:nvPr/>
        </p:nvSpPr>
        <p:spPr>
          <a:xfrm>
            <a:off x="3190240" y="3257550"/>
            <a:ext cx="193865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50" cap="none">
                <a:solidFill>
                  <a:schemeClr val="tx1"/>
                </a:solidFill>
              </a:rPr>
              <a:t>3,442,214</a:t>
            </a: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9" name="사각형: 둥근 모서리 23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lhMAAMEWAAAxGQAApBgAABAAAAAmAAAACAAAAP//////////"/>
              </a:ext>
            </a:extLst>
          </p:cNvSpPr>
          <p:nvPr/>
        </p:nvSpPr>
        <p:spPr>
          <a:xfrm>
            <a:off x="3183890" y="3698875"/>
            <a:ext cx="91122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00" cap="none">
                <a:solidFill>
                  <a:schemeClr val="tx1"/>
                </a:solidFill>
              </a:rPr>
              <a:t>2023-02-01</a:t>
            </a:r>
            <a:endParaRPr lang="ko-kr" sz="1000" cap="none">
              <a:solidFill>
                <a:schemeClr val="tx1"/>
              </a:solidFill>
            </a:endParaRPr>
          </a:p>
        </p:txBody>
      </p:sp>
      <p:sp>
        <p:nvSpPr>
          <p:cNvPr id="20" name="사각형: 둥근 모서리 24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sCMAAJoOAABLKQAAfRAAABAAAAAmAAAACAAAAP//////////"/>
              </a:ext>
            </a:extLst>
          </p:cNvSpPr>
          <p:nvPr/>
        </p:nvSpPr>
        <p:spPr>
          <a:xfrm>
            <a:off x="5801360" y="2373630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00" cap="none">
                <a:solidFill>
                  <a:schemeClr val="tx1"/>
                </a:solidFill>
              </a:rPr>
              <a:t>2023-02-01</a:t>
            </a:r>
            <a:endParaRPr lang="ko-kr" sz="1000" cap="none">
              <a:solidFill>
                <a:schemeClr val="tx1"/>
              </a:solidFill>
            </a:endParaRPr>
          </a:p>
        </p:txBody>
      </p:sp>
      <p:sp>
        <p:nvSpPr>
          <p:cNvPr id="21" name="사각형: 둥근 모서리 25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lhMAAHkZAAAxGQAAXBsAABAAAAAmAAAACAAAAP//////////"/>
              </a:ext>
            </a:extLst>
          </p:cNvSpPr>
          <p:nvPr/>
        </p:nvSpPr>
        <p:spPr>
          <a:xfrm>
            <a:off x="3183890" y="414083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활성회원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22" name="TextBox 2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R8AAL4ZAAAaJQAAWhsAABAgAAAmAAAACAAAAP//////////"/>
              </a:ext>
            </a:extLst>
          </p:cNvSpPr>
          <p:nvPr/>
        </p:nvSpPr>
        <p:spPr>
          <a:xfrm flipH="1">
            <a:off x="5128895" y="4184650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탈퇴일자</a:t>
            </a:r>
            <a:endParaRPr lang="ko-kr" sz="1050" cap="none"/>
          </a:p>
        </p:txBody>
      </p:sp>
      <p:sp>
        <p:nvSpPr>
          <p:cNvPr id="23" name="사각형: 둥근 모서리 29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vyMAAHkZAABaKQAAXBsAABAAAAAmAAAACAAAAP//////////"/>
              </a:ext>
            </a:extLst>
          </p:cNvSpPr>
          <p:nvPr/>
        </p:nvSpPr>
        <p:spPr>
          <a:xfrm>
            <a:off x="5810885" y="4140835"/>
            <a:ext cx="91122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sz="1000" cap="none">
              <a:solidFill>
                <a:schemeClr val="tx1"/>
              </a:solidFill>
            </a:endParaRPr>
          </a:p>
        </p:txBody>
      </p:sp>
      <p:sp>
        <p:nvSpPr>
          <p:cNvPr id="2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5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회원관리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(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상세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)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6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7660640" y="629920"/>
          <a:ext cx="2188845" cy="2588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회원관리창에서 사용자를 클릭하면 사용자의 정보를 수정할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회색으로 표현된 부분은 관리자여도 수정할 수 없다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28" name="TextBox 1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Q4AAD4MAACzEgAA2g0AABAgAAAmAAAACAAAAP//////////"/>
              </a:ext>
            </a:extLst>
          </p:cNvSpPr>
          <p:nvPr/>
        </p:nvSpPr>
        <p:spPr>
          <a:xfrm flipH="1">
            <a:off x="2322195" y="1990090"/>
            <a:ext cx="71755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ko-kr" sz="1050" cap="none"/>
              <a:t>이름</a:t>
            </a:r>
            <a:endParaRPr lang="ko-kr" sz="1050" cap="none"/>
          </a:p>
        </p:txBody>
      </p:sp>
      <p:sp>
        <p:nvSpPr>
          <p:cNvPr id="29" name="사각형: 둥근 모서리 26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oBMAAPQLAACNHwAA1w0AABAAAAAmAAAACAAAAP//////////"/>
              </a:ext>
            </a:extLst>
          </p:cNvSpPr>
          <p:nvPr/>
        </p:nvSpPr>
        <p:spPr>
          <a:xfrm>
            <a:off x="3190240" y="1943100"/>
            <a:ext cx="193865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chemeClr val="tx1"/>
                </a:solidFill>
              </a:rPr>
              <a:t>감자</a:t>
            </a:r>
            <a:endParaRPr lang="ko-kr" sz="1050" cap="none">
              <a:solidFill>
                <a:schemeClr val="tx1"/>
              </a:solidFill>
            </a:endParaRPr>
          </a:p>
        </p:txBody>
      </p:sp>
      <p:pic>
        <p:nvPicPr>
          <p:cNvPr id="30" name="그림 30" descr="우는 Pusheen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KATAABzHAAA/R4AAOM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4624705"/>
            <a:ext cx="1847215" cy="16967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사각형: 둥근 모서리 31"/>
          <p:cNvSpPr>
            <a:extLst>
              <a:ext uri="smNativeData">
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2NjYAP///wgAAAAAAAAAAAAAAAAAAAAAAAAAAAAAAAAAAAAAZAAAAAEAAABAAAAAAAAAAAAAAAAAAAAAAAAAAAAAAAAAAAAAAAAAAAAAAAAAAAAAAAAAAAAAAAAAAAAAAAAAAAAAAAAAAAAAAAAAAAAAAAAAAAAAAAAAAAAAAAAAAAAAFAAAADwAAAABAAAAAAAAAP///wg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NjYAP///wEAAAAAAAAAAAAAAAAAAAAAAAAAAAAAAAAAAAAAAAAAAP///wF/f38AAAAAA8zMzADAwP8Af39/AAAAAAAAAAAAAAAAAAAAAAAAAAAAIQAAABgAAAAUAAAAARYAAEomAAAaGwAAmScAABAAAAAmAAAACAAAAP//////////"/>
              </a:ext>
            </a:extLst>
          </p:cNvSpPr>
          <p:nvPr/>
        </p:nvSpPr>
        <p:spPr>
          <a:xfrm>
            <a:off x="3576955" y="6224270"/>
            <a:ext cx="828675" cy="2127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100" b="1" cap="none">
                <a:solidFill>
                  <a:srgbClr val="000000"/>
                </a:solidFill>
              </a:rPr>
              <a:t>파일선택</a:t>
            </a:r>
            <a:endParaRPr lang="ko-kr" sz="1100" b="1" cap="none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BwAADsmAADcIgAApycAABAgAAAmAAAACAAAAP//////////"/>
              </a:ext>
            </a:extLst>
          </p:cNvSpPr>
          <p:nvPr/>
        </p:nvSpPr>
        <p:spPr>
          <a:xfrm>
            <a:off x="4610100" y="6214745"/>
            <a:ext cx="105664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선택된 파일 없음</a:t>
            </a:r>
            <a:endParaRPr lang="ko-kr" sz="9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gCQAABAAAAAmAAAACAAAAP//////////"/>
              </a:ext>
            </a:extLst>
          </p:cNvSpPr>
          <p:nvPr/>
        </p:nvSpPr>
        <p:spPr>
          <a:xfrm>
            <a:off x="1475740" y="1247140"/>
            <a:ext cx="5831205" cy="468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KIHAAAVCQAArAgAABAAAAAmAAAACAAAAP//////////"/>
              </a:ext>
            </a:extLst>
          </p:cNvSpPr>
          <p:nvPr/>
        </p:nvSpPr>
        <p:spPr>
          <a:xfrm>
            <a:off x="1323340" y="12407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회원통계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9920"/>
          <a:ext cx="2188845" cy="300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회원의 대한 통계를 조금 더 상세하게 볼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회원 통계에 대한 데이터를 한눈에 볼 수 있는 통계 화면으로 활성된 계정과 탈퇴된 계정을 기반으로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월의 가입자 현황을 통계로 표현해주는 화면으로 비교 대상은 전월 가입자 수이다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700" cap="none"/>
                        <a:t>2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</a:t>
                      </a:r>
                      <a:r>
                        <a:rPr lang="en-us" sz="700" cap="none"/>
                        <a:t>, 3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번의 화면을 클릭하면 각 항목의 통계를 원 형태의 그래프로 보기 편하게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KwHAADVBgAA3wkAABAAAAAmAAAACAAAAP//////////"/>
              </a:ext>
            </a:extLst>
          </p:cNvSpPr>
          <p:nvPr/>
        </p:nvSpPr>
        <p:spPr>
          <a:xfrm>
            <a:off x="58420" y="124714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D8MAAAkBAAAPwwAABAAAAAmAAAACAAAAP//////////"/>
              </a:ext>
            </a:extLst>
          </p:cNvSpPr>
          <p:nvPr/>
        </p:nvSpPr>
        <p:spPr>
          <a:xfrm>
            <a:off x="311150" y="1990725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3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 상세 조회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1" name="그룹 59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Oz///8fAAAAVAAAAAAAAAAAAAAAAAAAAAAAAAAAAAAAAAAAAAAAAAAAAAAAAAAAAAAAAAAAAAAAAAAAAAAAAAAAAAAAAAAAAAAAAAAAAAAAAAAAAAAAAAAAAAAAAAAAACEAAAAYAAAAFAAAAK8OAADNCAAAExgAAPEOAAAQAAAAJgAAAAgAAAD/////AAAAAA=="/>
              </a:ext>
            </a:extLst>
          </p:cNvGrpSpPr>
          <p:nvPr/>
        </p:nvGrpSpPr>
        <p:grpSpPr>
          <a:xfrm>
            <a:off x="2386965" y="1430655"/>
            <a:ext cx="1526540" cy="998220"/>
            <a:chOff x="2386965" y="1430655"/>
            <a:chExt cx="1526540" cy="998220"/>
          </a:xfrm>
        </p:grpSpPr>
        <p:sp>
          <p:nvSpPr>
            <p:cNvPr id="18" name="직사각형 6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rw4AAM0IAAATGAAA8Q4AAAAAAAAmAAAACAAAAP//////////"/>
                </a:ext>
              </a:extLst>
            </p:cNvSpPr>
            <p:nvPr/>
          </p:nvSpPr>
          <p:spPr>
            <a:xfrm>
              <a:off x="238696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5" name="그룹 61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OX///8fAAAAVAAAAAAAAAAAAAAAAAAAAAAAAAAAAAAAAAAAAAAAAAAAAAAAAAAAAAAAAAAAAAAAAAAAAAAAAAAAAAAAAAAAAAAAAAAAAAAAAAAAAAAAAAAAAAAAAAAAACEAAAAYAAAAFAAAANUOAAAACQAApxcAAHoKAAAAAAAAJgAAAAgAAAD/////AAAAAA=="/>
                </a:ext>
              </a:extLst>
            </p:cNvGrpSpPr>
            <p:nvPr/>
          </p:nvGrpSpPr>
          <p:grpSpPr>
            <a:xfrm>
              <a:off x="2411095" y="1463040"/>
              <a:ext cx="1433830" cy="240030"/>
              <a:chOff x="2411095" y="1463040"/>
              <a:chExt cx="1433830" cy="240030"/>
            </a:xfrm>
          </p:grpSpPr>
          <p:sp>
            <p:nvSpPr>
              <p:cNvPr id="17" name="TextBox 66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1Q4AAA8JAADgFAAAegoAAAAgAAAmAAAACAAAAP//////////"/>
                  </a:ext>
                </a:extLst>
              </p:cNvSpPr>
              <p:nvPr/>
            </p:nvSpPr>
            <p:spPr>
              <a:xfrm>
                <a:off x="2411095" y="1472565"/>
                <a:ext cx="98234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회원 통계</a:t>
                </a:r>
                <a:endParaRPr lang="ko-kr" sz="900" cap="none"/>
              </a:p>
            </p:txBody>
          </p:sp>
          <p:sp>
            <p:nvSpPr>
              <p:cNvPr id="16" name="TextBox 67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hMAAAAJAACnFwAAawoAAAAgAAAmAAAACAAAAP//////////"/>
                  </a:ext>
                </a:extLst>
              </p:cNvSpPr>
              <p:nvPr/>
            </p:nvSpPr>
            <p:spPr>
              <a:xfrm>
                <a:off x="3227070" y="146304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62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xIAALwKAABoFgAAAg0AAAAgAAAmAAAACAAAAP//////////"/>
                </a:ext>
              </a:extLst>
            </p:cNvSpPr>
            <p:nvPr/>
          </p:nvSpPr>
          <p:spPr>
            <a:xfrm>
              <a:off x="3072765" y="174498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3" name="직사각형 6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/w4AAFYNAADBFQAAnQ4AAAAAAAAmAAAACAAAAP//////////"/>
                </a:ext>
              </a:extLst>
            </p:cNvSpPr>
            <p:nvPr/>
          </p:nvSpPr>
          <p:spPr>
            <a:xfrm>
              <a:off x="2437765" y="216789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2" name="직사각형 6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whUAAFYNAACJFwAAnQ4AAAAAAAAmAAAACAAAAP//////////"/>
                </a:ext>
              </a:extLst>
            </p:cNvSpPr>
            <p:nvPr/>
          </p:nvSpPr>
          <p:spPr>
            <a:xfrm>
              <a:off x="3536950" y="216789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9" name="그룹 6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z///8fAAAAVAAAAAAAAAAAAAAAAAAAAAAAAAAAAAAAAAAAAAAAAAAAAAAAAAAAAAAAAAAAAAAAAAAAAAAAAAAAAAAAAAAAAAAAAAAAAAAAAAAAAAAAAAAAAAAAAAAAACEAAAAYAAAAFAAAABkdAADNCAAAfSYAAPEOAAAQAAAAJgAAAAgAAAD/////AAAAAA=="/>
              </a:ext>
            </a:extLst>
          </p:cNvGrpSpPr>
          <p:nvPr/>
        </p:nvGrpSpPr>
        <p:grpSpPr>
          <a:xfrm>
            <a:off x="4730115" y="1430655"/>
            <a:ext cx="1526540" cy="998220"/>
            <a:chOff x="4730115" y="1430655"/>
            <a:chExt cx="1526540" cy="998220"/>
          </a:xfrm>
        </p:grpSpPr>
        <p:sp>
          <p:nvSpPr>
            <p:cNvPr id="23" name="직사각형 6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GR0AAM0IAAB9JgAA8Q4AAAAAAAAmAAAACAAAAP//////////"/>
                </a:ext>
              </a:extLst>
            </p:cNvSpPr>
            <p:nvPr/>
          </p:nvSpPr>
          <p:spPr>
            <a:xfrm>
              <a:off x="473011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2" name="TextBox 70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CEAALwKAAAnJAAAAg0AAAAgAAAmAAAACAAAAP//////////"/>
                </a:ext>
              </a:extLst>
            </p:cNvSpPr>
            <p:nvPr/>
          </p:nvSpPr>
          <p:spPr>
            <a:xfrm>
              <a:off x="5435600" y="1744980"/>
              <a:ext cx="44132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16</a:t>
              </a:r>
              <a:endParaRPr lang="ko-kr" b="1" cap="none"/>
            </a:p>
          </p:txBody>
        </p:sp>
        <p:sp>
          <p:nvSpPr>
            <p:cNvPr id="21" name="직사각형 7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aR0AAFYNAABYHwAAnQ4AAAAAAAAmAAAACAAAAP//////////"/>
                </a:ext>
              </a:extLst>
            </p:cNvSpPr>
            <p:nvPr/>
          </p:nvSpPr>
          <p:spPr>
            <a:xfrm>
              <a:off x="4780915" y="2167890"/>
              <a:ext cx="31432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0" name="직사각형 72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mR4AAFYNAADzJQAAnQ4AAAAAAAAmAAAACAAAAP//////////"/>
                </a:ext>
              </a:extLst>
            </p:cNvSpPr>
            <p:nvPr/>
          </p:nvSpPr>
          <p:spPr>
            <a:xfrm>
              <a:off x="4973955" y="2167890"/>
              <a:ext cx="1195070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4" name="그림 7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AUQAAB5CgAAvRIAACg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5" y="1702435"/>
            <a:ext cx="441960" cy="436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그림 8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DaKab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C8eAADLCgAAhSAAAP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06645" y="1754505"/>
            <a:ext cx="379730" cy="3511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9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NR0AABMJAABrIgAAfgoAABAgAAAmAAAACAAAAP//////////"/>
              </a:ext>
            </a:extLst>
          </p:cNvSpPr>
          <p:nvPr/>
        </p:nvSpPr>
        <p:spPr>
          <a:xfrm>
            <a:off x="4747895" y="1475105"/>
            <a:ext cx="84709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가입자 통계</a:t>
            </a:r>
            <a:endParaRPr lang="ko-kr" sz="900" cap="none"/>
          </a:p>
        </p:txBody>
      </p:sp>
      <p:sp>
        <p:nvSpPr>
          <p:cNvPr id="27" name="TextBox 9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CEAAAMJAAAVJQAAbwoAABAgAAAmAAAACAAAAP//////////"/>
              </a:ext>
            </a:extLst>
          </p:cNvSpPr>
          <p:nvPr/>
        </p:nvSpPr>
        <p:spPr>
          <a:xfrm>
            <a:off x="5410200" y="1464945"/>
            <a:ext cx="61785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aphicFrame>
        <p:nvGraphicFramePr>
          <p:cNvPr id="28" name="차트 93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P////8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2wMAAAAAAADpBwAA8QEAAAAAAAAHEQAAmAIAAAAAAAAAAAAAAAAAAAAAAAAOAAAAjNbQxiAAtdHErCAALwAgAACshceQxyAAtdHErP////90AQSAMjIAAAAAQQByAGkAYQBsAAAAaQAAAAAAAAAAAAAAAAAAAAAAAAAAAAAAAAAAAAAAAAAAAAAAAAAAAAAAAAAAAAAAAAAAAAEAAABZWVkAAAAAAAIAAAAAAAAAAAAAAAAAAAAAAAAAAAAAAAAAAAAAAAEAAAAAAAAAAAAAAAAAAAD///8AAAAAAAAAAAAAAAAAAAAAAAAAAAAAAAAAAAA8AAAAPAAAADwAAABIBQAAfw4AAA8FAAAhAQAAAAAAAOQKAACCAQAAAAAAAAAAAABIBQAAfw4AAAEAAAAAAAAA/////+8ABAAyMgAAAABBAHIAaQBhAGwAAABpAAAAAAAAAAAAAAAAAAAAAAAAAAAAAAAAAAAAAAAAAAAAAAAAAAAAAAAAAAAAAAAAAAAAAQAAAFlZWQAAAAAAAQAAAAAAAAAAAAAAAAAAAAAAAAAAAAAAAAAAAAAAAQAAAAAAAAAAAAAAAAAAAP///wAAAAAAAAAAAAAAAAAAAAAAAAAAAAAAAAAAADwAAAA8AAAAPAAAADoCAADsAwAAKgsAAJgIAAAAAAAAAAAAAAAAAAAAAAAAAAAAADoCAADsAwAAAAAAABQAAAAPAAAAHgAAAGQAAABkAAAAAQAAAAAAAAAAAAAADwAAAGQAAAAAAAAASwAAAAAAAAAAAAAABAAAAAoAAAAAAAAAAAAAAAAAAABLAAAAZAAAAAEAAAACAAAAAAAAAAEAAAAAAAAAAAAAAP////8AAAAAAAAAAAEAAAABAAAAAwAAAFBLOQkAAAAAAAAAAAIAAAAQ0+S5AAAAAAAAAAAAAgAAAAAAAAACAAAAAAAAAABAZUBgTDkJAQAAeQ0QAAAAAgAAAAAAAAAAAERAcEs5CQEAAHkNEAAAAAAAAAAAAAAAAgAAAAEAAAADAAAAQCVaFAAAAAAAAAAABAAAAFzWMcHErBXIAAMAAAC4JVoUAAAAAAAAAAAEAAAAyND00cSsFcgAAQAAAAAAAAAAAAAAAAAAAAMAAAD/////AQAAAAEAAAAAAAAAAAAAAAAAAAABAAAAAQAAAP///wAAAAAAAAAAAAAAAAAAAAEAAAAAAAAAAAAAAGQAAAABAAAAAQAAAAAAAAAAAAAAAAAAAAAAAAAAAAAACwAAAAoAAADIAAAAAAAAAAAAAAAAAAAAPAAAADwAAAA8AAAAAAAAAAAAAAAAAAAAAAAAAAAAAAAAAAAAAAAAAAAAAAABAAAA////AAIAAAAAAAAAAAAAAAEAAACS0FAAAAAAAQAAAAAAAAAAAAABAAAAAAAAAAAAAABkAAAAAQAAAAEAAAAAAAAAAAAAAAAAAAAAAAAAAAAAAAsAAAAKAAAAyAAAAAAAAAAAAAAAAAAAADwAAAA8AAAAPAAAAAAAAAAAAAAAAAAAAAAAAAAAAAAAAAAAAAEAAAAAAAAAAQAAAP///wACAAAAAAAAAAAAAAABAAAA/8AAAAAAAAEAAAAAAAAAAAAAAQAAAAAAAAAAAAAAZAAAAAEAAAABAAAAAAAAAAAAAAAAAAAAAAAAAAAAAAALAAAACgAAAMgAAAAAAAAAAAAAAAAAAAA8AAAAPAAAADwAAAAAAAAAAAAAAAAAAAAAAAAAAAAAAAAAAAAAAAAAAAAAAAAAAAAAAAAAAAAAAAAAAAAAAAAAAAAAAAAAAAAAAAAAAAAAAAAAAAAAAAAAAAAAAAAAAAAAAAAAAAAAAAAAAAAAAAAAAAAAAAAAAAAAAAAAAAAAAAAAAAAAAAAAAQAAAAEAAAAAAAAACQAAAAEAAAAAAAAAZAAAAAAAAAAAAAAAlgAAAAAAAABkAAAAAQAAAAAAAAABAAAAAAAAAAAAAAD/AP8AAP//AAEAAAAyAAAA//8AAN3d3f/d3d3/3d3d/93d3f8AAAAAAAAAAAAAAAAAAAAAAAAAAAEAAAAAAAAAAQAAAAEAAAAAAAAAAAAAAAAAAAAAAAAAAQAAAAEAAAAAAAAAAAAAAAAAAAAAAAAAAQAAAAEAAAAAAAAAAAAAAAAAAAAAAAAAAQAAAAEAAAAAAAAAAAAAAAAAAAAAAAAAlgAAAAEAAAABAAAAAAAAAAAAAAAAAAAAAQAAAAEAAAD///8AAAAAAAAAAAAAAAAAAAABAAAAAQAAAAAAAAAAAAAAAAAAAAEAAAABAAAA////AAAAAAAAAAAAAAAAAAAAAAAAAAAAAAAAAAAAAQAAAAEAAAAAAAAAAAAAAAAAAAABAAAAAQAAAP///wAAAAAAAAAAAAAAAAAAAAEAAAABAAAAAAAAAAAAAAAAAAAAAQAAAAEAAAD///8AAAAAAAAAAAAAAAAAAAAAAAAADwAAAAAAAAABAAAAHwAAAFQAAAAAAAAAAAAAAAAAAAAAAAAAAAAAAAAAAAAAAAAAAAAAAAAAAAAAAAAAAAAAAAAAAAAAAAAAAAAAAAAAAAAAAAAAAAAAAAAAAAAAAAAAAAAAAAAAAAAhAAAAGAAAABQAAAC0CQAA8Q4AALMrAAAsJAAAEAAAACYAAAAIAAAA/////wAAAAA="/>
              </a:ext>
            </a:extLst>
          </p:cNvGraphicFramePr>
          <p:nvPr/>
        </p:nvGraphicFramePr>
        <p:xfrm>
          <a:off x="1577340" y="2428875"/>
          <a:ext cx="5526405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hcAANYIAAAYGAAA4AkAABAAAAAmAAAACAAAAP//////////"/>
              </a:ext>
            </a:extLst>
          </p:cNvSpPr>
          <p:nvPr/>
        </p:nvSpPr>
        <p:spPr>
          <a:xfrm>
            <a:off x="376301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0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iUAANYIAACAJgAA4AkAABAAAAAmAAAACAAAAP//////////"/>
              </a:ext>
            </a:extLst>
          </p:cNvSpPr>
          <p:nvPr/>
        </p:nvSpPr>
        <p:spPr>
          <a:xfrm>
            <a:off x="610489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1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wSoAAP4OAACzKwAACBAAABAAAAAmAAAACAAAAP//////////"/>
              </a:ext>
            </a:extLst>
          </p:cNvSpPr>
          <p:nvPr/>
        </p:nvSpPr>
        <p:spPr>
          <a:xfrm>
            <a:off x="6950075" y="243713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gCQAABAAAAAmAAAACAAAAP//////////"/>
              </a:ext>
            </a:extLst>
          </p:cNvSpPr>
          <p:nvPr/>
        </p:nvSpPr>
        <p:spPr>
          <a:xfrm>
            <a:off x="1475740" y="1247140"/>
            <a:ext cx="5831205" cy="468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VCQAAvQgAABAAAAAmAAAACAAAAP//////////"/>
              </a:ext>
            </a:extLst>
          </p:cNvSpPr>
          <p:nvPr/>
        </p:nvSpPr>
        <p:spPr>
          <a:xfrm>
            <a:off x="1323340" y="12515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회원통계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9920"/>
          <a:ext cx="2188845" cy="300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회원의 대한 통계를 조금 더 상세하게 볼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회원 통계에 대한 데이터를 한눈에 볼 수 있는 통계 화면으로 활성된 계정과 탈퇴된 계정을 기반으로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월의 가입자 현황을 통계로 표현해주는 화면으로 비교 대상은 전월 가입자 수이다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700" cap="none"/>
                        <a:t>2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</a:t>
                      </a:r>
                      <a:r>
                        <a:rPr lang="en-us" sz="700" cap="none"/>
                        <a:t>, 3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번의 화면을 클릭하면 각 항목의 통계를 원 형태의 그래프로 보기 편하게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KwHAADVBgAA3wkAABAAAAAmAAAACAAAAP//////////"/>
              </a:ext>
            </a:extLst>
          </p:cNvSpPr>
          <p:nvPr/>
        </p:nvSpPr>
        <p:spPr>
          <a:xfrm>
            <a:off x="58420" y="124714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D8MAAAkBAAAPwwAABAAAAAmAAAACAAAAP//////////"/>
              </a:ext>
            </a:extLst>
          </p:cNvSpPr>
          <p:nvPr/>
        </p:nvSpPr>
        <p:spPr>
          <a:xfrm>
            <a:off x="311150" y="1990725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3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 상세 통계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1" name="그룹 59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D///8fAAAAVAAAAAAAAAAAAAAAAAAAAAAAAAAAAAAAAAAAAAAAAAAAAAAAAAAAAAAAAAAAAAAAAAAAAAAAAAAAAAAAAAAAAAAAAAAAAAAAAAAAAAAAAAAAAAAAAAAAACEAAAAYAAAAFAAAAK8OAADNCAAAExgAAPEOAAAQAAAAJgAAAAgAAAD/////AAAAAA=="/>
              </a:ext>
            </a:extLst>
          </p:cNvGrpSpPr>
          <p:nvPr/>
        </p:nvGrpSpPr>
        <p:grpSpPr>
          <a:xfrm>
            <a:off x="2386965" y="1430655"/>
            <a:ext cx="1526540" cy="998220"/>
            <a:chOff x="2386965" y="1430655"/>
            <a:chExt cx="1526540" cy="998220"/>
          </a:xfrm>
        </p:grpSpPr>
        <p:sp>
          <p:nvSpPr>
            <p:cNvPr id="18" name="직사각형 6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rw4AAM0IAAATGAAA8Q4AAAAAAAAmAAAACAAAAP//////////"/>
                </a:ext>
              </a:extLst>
            </p:cNvSpPr>
            <p:nvPr/>
          </p:nvSpPr>
          <p:spPr>
            <a:xfrm>
              <a:off x="238696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5" name="그룹 61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AABAAEfAAAAVAAAAAAAAAAAAAAAAAAAAAAAAAAAAAAAAAAAAAAAAAAAAAAAAAAAAAAAAAAAAAAAAAAAAAAAAAAAAAAAAAAAAAAAAAAAAAAAAAAAAAAAAAAAAAAAAAAAACEAAAAYAAAAFAAAANUOAAAACQAApxcAAHoKAAAAAAAAJgAAAAgAAAD/////AAAAAA=="/>
                </a:ext>
              </a:extLst>
            </p:cNvGrpSpPr>
            <p:nvPr/>
          </p:nvGrpSpPr>
          <p:grpSpPr>
            <a:xfrm>
              <a:off x="2411095" y="1463040"/>
              <a:ext cx="1433830" cy="240030"/>
              <a:chOff x="2411095" y="1463040"/>
              <a:chExt cx="1433830" cy="240030"/>
            </a:xfrm>
          </p:grpSpPr>
          <p:sp>
            <p:nvSpPr>
              <p:cNvPr id="17" name="TextBox 66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1Q4AAA8JAADgFAAAegoAAAAgAAAmAAAACAAAAP//////////"/>
                  </a:ext>
                </a:extLst>
              </p:cNvSpPr>
              <p:nvPr/>
            </p:nvSpPr>
            <p:spPr>
              <a:xfrm>
                <a:off x="2411095" y="1472565"/>
                <a:ext cx="98234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회원 통계</a:t>
                </a:r>
                <a:endParaRPr lang="ko-kr" sz="900" cap="none"/>
              </a:p>
            </p:txBody>
          </p:sp>
          <p:sp>
            <p:nvSpPr>
              <p:cNvPr id="16" name="TextBox 67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hMAAAAJAACnFwAAawoAAAAgAAAmAAAACAAAAP//////////"/>
                  </a:ext>
                </a:extLst>
              </p:cNvSpPr>
              <p:nvPr/>
            </p:nvSpPr>
            <p:spPr>
              <a:xfrm>
                <a:off x="3227070" y="146304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62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xIAALwKAABoFgAAAg0AAAAgAAAmAAAACAAAAP//////////"/>
                </a:ext>
              </a:extLst>
            </p:cNvSpPr>
            <p:nvPr/>
          </p:nvSpPr>
          <p:spPr>
            <a:xfrm>
              <a:off x="3072765" y="174498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3" name="직사각형 6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/w4AAFYNAADBFQAAnQ4AAAAAAAAmAAAACAAAAP//////////"/>
                </a:ext>
              </a:extLst>
            </p:cNvSpPr>
            <p:nvPr/>
          </p:nvSpPr>
          <p:spPr>
            <a:xfrm>
              <a:off x="2437765" y="216789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2" name="직사각형 6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whUAAFYNAACJFwAAnQ4AAAAAAAAmAAAACAAAAP//////////"/>
                </a:ext>
              </a:extLst>
            </p:cNvSpPr>
            <p:nvPr/>
          </p:nvSpPr>
          <p:spPr>
            <a:xfrm>
              <a:off x="3536950" y="216789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9" name="그룹 6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j///8fAAAAVAAAAAAAAAAAAAAAAAAAAAAAAAAAAAAAAAAAAAAAAAAAAAAAAAAAAAAAAAAAAAAAAAAAAAAAAAAAAAAAAAAAAAAAAAAAAAAAAAAAAAAAAAAAAAAAAAAAACEAAAAYAAAAFAAAABkdAADNCAAAfSYAAPEOAAAQAAAAJgAAAAgAAAD/////AAAAAA=="/>
              </a:ext>
            </a:extLst>
          </p:cNvGrpSpPr>
          <p:nvPr/>
        </p:nvGrpSpPr>
        <p:grpSpPr>
          <a:xfrm>
            <a:off x="4730115" y="1430655"/>
            <a:ext cx="1526540" cy="998220"/>
            <a:chOff x="4730115" y="1430655"/>
            <a:chExt cx="1526540" cy="998220"/>
          </a:xfrm>
        </p:grpSpPr>
        <p:sp>
          <p:nvSpPr>
            <p:cNvPr id="23" name="직사각형 6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GR0AAM0IAAB9JgAA8Q4AAAAAAAAmAAAACAAAAP//////////"/>
                </a:ext>
              </a:extLst>
            </p:cNvSpPr>
            <p:nvPr/>
          </p:nvSpPr>
          <p:spPr>
            <a:xfrm>
              <a:off x="473011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2" name="TextBox 70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CEAALwKAAAnJAAAAg0AAAAgAAAmAAAACAAAAP//////////"/>
                </a:ext>
              </a:extLst>
            </p:cNvSpPr>
            <p:nvPr/>
          </p:nvSpPr>
          <p:spPr>
            <a:xfrm>
              <a:off x="5435600" y="1744980"/>
              <a:ext cx="44132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16</a:t>
              </a:r>
              <a:endParaRPr lang="ko-kr" b="1" cap="none"/>
            </a:p>
          </p:txBody>
        </p:sp>
        <p:sp>
          <p:nvSpPr>
            <p:cNvPr id="21" name="직사각형 7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aR0AAFYNAABYHwAAnQ4AAAAAAAAmAAAACAAAAP//////////"/>
                </a:ext>
              </a:extLst>
            </p:cNvSpPr>
            <p:nvPr/>
          </p:nvSpPr>
          <p:spPr>
            <a:xfrm>
              <a:off x="4780915" y="2167890"/>
              <a:ext cx="31432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0" name="직사각형 72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mR4AAFYNAADzJQAAnQ4AAAAAAAAmAAAACAAAAP//////////"/>
                </a:ext>
              </a:extLst>
            </p:cNvSpPr>
            <p:nvPr/>
          </p:nvSpPr>
          <p:spPr>
            <a:xfrm>
              <a:off x="4973955" y="2167890"/>
              <a:ext cx="1195070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4" name="그림 7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AUQAAB5CgAAvRIAACg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5" y="1702435"/>
            <a:ext cx="441960" cy="436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그림 8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C8eAADLCgAAhSAAAP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06645" y="1754505"/>
            <a:ext cx="379730" cy="3511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9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NR0AABMJAABrIgAAfgoAABAgAAAmAAAACAAAAP//////////"/>
              </a:ext>
            </a:extLst>
          </p:cNvSpPr>
          <p:nvPr/>
        </p:nvSpPr>
        <p:spPr>
          <a:xfrm>
            <a:off x="4747895" y="1475105"/>
            <a:ext cx="84709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가입자 통계</a:t>
            </a:r>
            <a:endParaRPr lang="ko-kr" sz="900" cap="none"/>
          </a:p>
        </p:txBody>
      </p:sp>
      <p:sp>
        <p:nvSpPr>
          <p:cNvPr id="27" name="TextBox 9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CEAAAMJAAAVJQAAbwoAABAgAAAmAAAACAAAAP//////////"/>
              </a:ext>
            </a:extLst>
          </p:cNvSpPr>
          <p:nvPr/>
        </p:nvSpPr>
        <p:spPr>
          <a:xfrm>
            <a:off x="5410200" y="1464945"/>
            <a:ext cx="61785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aphicFrame>
        <p:nvGraphicFramePr>
          <p:cNvPr id="28" name="차트 93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OX///8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2wMAAAAAAADpBwAA8QEAAAAAAAAHEQAAmAIAAAAAAAAAAAAAAAAAAAAAAAAOAAAAjNbQxiAAtdHErCAALwAgAACshceQxyAAtdHErP////90AQSAMjIAAAAAQQByAGkAYQBsAAAAaQAAAAAAAAAAAAAAAAAAAAAAAAAAAAAAAAAAAAAAAAAAAAAAAAAAAAAAAAAAAAAAAAAAAAEAAABZWVkAAAAAAAIAAAAAAAAAAAAAAAAAAAAAAAAAAAAAAAAAAAAAAAEAAAAAAAAAAAAAAAAAAAD///8AAAAAAAAAAAAAAAAAAAAAAAAAAAAAAAAAAAA8AAAAPAAAADwAAABIBQAAfw4AAA8FAAAhAQAAAAAAAOQKAACCAQAAAAAAAAAAAABIBQAAfw4AAAEAAAAAAAAA/////+8ABAAyMgAAAABBAHIAaQBhAGwAAABpAAAAAAAAAAAAAAAAAAAAAAAAAAAAAAAAAAAAAAAAAAAAAAAAAAAAAAAAAAAAAAAAAAAAAQAAAFlZWQAAAAAAAQAAAAAAAAAAAAAAAAAAAAAAAAAAAAAAAAAAAAAAAQAAAAAAAAAAAAAAAAAAAP///wAAAAAAAAAAAAAAAAAAAAAAAAAAAAAAAAAAADwAAAA8AAAAPAAAADoCAADsAwAAKgsAAJgIAAAAAAAAAAAAAAAAAAAAAAAAAAAAADoCAADsAwAAAAAAABQAAAAPAAAAHgAAAGQAAABkAAAAAQAAAAAAAAAAAAAADwAAAGQAAAAAAAAASwAAAAAAAAAAAAAABAAAAAoAAAAAAAAAAAAAAAAAAABLAAAAZAAAAAEAAAACAAAAAAAAAAEAAAAAAAAAAAAAAP////8AAAAAAAAAAAEAAAABAAAAAwAAAGBMOQkAAAAAAAAAAAIAAAAQ0+S5AAAAAAAAAAAAAgAAAAAAAAACAAAAAAAAAABAZUCATDkJAQAAAAAQAAAAAgAAAAAAAAAAAERA8Es5CQEAAAAAEAAAAAAAAAAAAAAAAgAAAAEAAAADAAAA0GFaFAAAAAAAAAAABAAAAFzWMcHErBXIAAMAAAAAYloUAAAAAAAAAAAEAAAAyND00cSsFcgAAQAAAAAAAAAAAAAAAAAAAAMAAAD/////AQAAAAEAAAAAAAAAAAAAAAAAAAABAAAAAQAAAP///wAAAAAAAAAAAAAAAAAAAAEAAAAAAAAAAAAAAGQAAAABAAAAAQAAAAAAAAAAAAAAAAAAAAAAAAAAAAAACwAAAAoAAADIAAAAAAAAAAAAAAAAAAAAPAAAADwAAAA8AAAAAAAAAAAAAAAAAAAAAAAAAAAAAAAAAAAAAAAAAAAAAAABAAAA////AAIAAAAAAAAAAAAAAAEAAACS0FAAAAAAAQAAAAAAAAAAAAABAAAAAAAAAAAAAABkAAAAAQAAAAEAAAAAAAAAAAAAAAAAAAAAAAAAAAAAAAsAAAAKAAAAyAAAAAAAAAAAAAAAAAAAADwAAAA8AAAAPAAAAAAAAAAAAAAAAAAAAAAAAAAAAAAAAAAAAAEAAAAAAAAAAQAAAP///wACAAAAAAAAAAAAAAABAAAA/8AAAAAAAAEAAAAAAAAAAAAAAQAAAAAAAAAAAAAAZAAAAAEAAAABAAAAAAAAAAAAAAAAAAAAAAAAAAAAAAALAAAACgAAAMgAAAAAAAAAAAAAAAAAAAA8AAAAPAAAADwAAAAAAAAAAAAAAAAAAAAAAAAAAAAAAAAAAAAAAAAAAAAAAAAAAAAAAAAAAAAAAAAAAAAAAAAAAAAAAAAAAAAAAAAAAAAAAAAAAAAAAAAAAAAAAAAAAAAAAAAAAAAAAAAAAAAAAAAAAAAAAAAAAAAAAAAAAAAAAAAAAAAAAAAAAQAAAAEAAAAAAAAACQAAAAEAAAAAAAAAZAAAAAAAAAAAAAAAlgAAAAAAAABkAAAAAQAAAAAAAAABAAAAAAAAAAAAAAD/AP8AAP//AAEAAAAyAAAA//8AAPv///9EBEME/v///0QERwQAAAAAAAAAAAAAAAAAAAAAAAAAAAEAAAAAAAAAAQAAAAEAAAAAAAAAAAAAAAAAAAAAAAAAAQAAAAEAAAAAAAAAAAAAAAAAAAAAAAAAAQAAAAEAAAAAAAAAAAAAAAAAAAAAAAAAAQAAAAEAAAAAAAAAAAAAAAAAAAAAAAAAlgAAAAEAAAABAAAAAAAAAAAAAAAAAAAAAQAAAAEAAAD///8AAAAAAAAAAAAAAAAAAAABAAAAAQAAAAAAAAAAAAAAAAAAAAEAAAABAAAA////AAAAAAAAAAAAAAAAAAAAAAAAAAAAAAAAAAAAAQAAAAEAAAAAAAAAAAAAAAAAAAABAAAAAQAAAP///wAAAAAAAAAAAAAAAAAAAAEAAAABAAAAAAAAAAAAAAAAAAAAAQAAAAEAAAD///8AAAAAAAAAAAAAAAAAAAAAAAAADwAAAAAAAAABAAAAHwAAAFQAAAAAAAAAAAAAAAAAAAAAAAAAAAAAAAAAAAAAAAAAAAAAAAAAAAAAAAAAAAAAAAAAAAAAAAAAAAAAAAAAAAAAAAAAAAAAAAAAAAAAAAAAAAAAAAAAAAAhAAAAGAAAABQAAAC0CQAA8Q4AALMrAAAsJAAAEAAAACYAAAAIAAAA/////wAAAAA="/>
              </a:ext>
            </a:extLst>
          </p:cNvGraphicFramePr>
          <p:nvPr/>
        </p:nvGraphicFramePr>
        <p:xfrm>
          <a:off x="1577340" y="2428875"/>
          <a:ext cx="5526405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NjZ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hcAANYIAAAYGAAA4AkAABAAAAAmAAAACAAAAP//////////"/>
              </a:ext>
            </a:extLst>
          </p:cNvSpPr>
          <p:nvPr/>
        </p:nvSpPr>
        <p:spPr>
          <a:xfrm>
            <a:off x="376301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0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iUAANYIAACAJgAA4AkAABAAAAAmAAAACAAAAP//////////"/>
              </a:ext>
            </a:extLst>
          </p:cNvSpPr>
          <p:nvPr/>
        </p:nvSpPr>
        <p:spPr>
          <a:xfrm>
            <a:off x="610489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1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wSoAAP4OAACzKwAACBAAABAAAAAmAAAACAAAAP//////////"/>
              </a:ext>
            </a:extLst>
          </p:cNvSpPr>
          <p:nvPr/>
        </p:nvSpPr>
        <p:spPr>
          <a:xfrm>
            <a:off x="6950075" y="243713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645</ep:Words>
  <ep:PresentationFormat/>
  <ep:Paragraphs>451</ep:Paragraphs>
  <ep:Slides>28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ep:HeadingPairs>
  <ep:TitlesOfParts>
    <vt:vector size="30" baseType="lpstr">
      <vt:lpstr>Presentation</vt:lpstr>
      <vt:lpstr>Presentation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2014-05-10T18:59:54.000</dcterms:created>
  <dc:creator>morakora@hotmail.com</dc:creator>
  <cp:lastModifiedBy>wjdth</cp:lastModifiedBy>
  <dcterms:modified xsi:type="dcterms:W3CDTF">2023-04-05T00:55:13.281</dcterms:modified>
  <cp:revision>24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