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A685B-5547-0CB8-A290-19F40BE16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2A69FA-5F6C-E5A3-1D43-2F041043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123A3-F264-752E-43C9-0C13B6BB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892-0750-4D0B-A73D-21B4A4EF9D43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F9E6D-D38D-0DBA-C9A7-8F325B3B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8CE79-6C98-684A-809F-133E4092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F471-8B04-40CD-9F57-D001ACF6C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24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0A909-B107-CE66-205F-4B57E49F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7994C2-9150-5322-EE39-6042B83FC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6375D-B391-8731-5016-E71950C5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892-0750-4D0B-A73D-21B4A4EF9D43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88524-7E86-C59C-4452-3412089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4F4D1-5406-DDE3-5BE2-7D9202E0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F471-8B04-40CD-9F57-D001ACF6C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24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535D51-E513-2E53-A88B-89DC6A75B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5F3739-1329-BB16-CD43-D4E7BE89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6AAC0-6460-EDA5-C601-9F0E8817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892-0750-4D0B-A73D-21B4A4EF9D43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D8C13-AB7E-C686-3C32-422B1E67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9DDA2-E23F-80E3-88C5-E0F147C1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F471-8B04-40CD-9F57-D001ACF6C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4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FD07A-0E62-983D-4A42-F536F2B1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D6729-278C-C661-829B-7D8E2D3C9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370D6-691B-5B89-ADCC-06D64901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892-0750-4D0B-A73D-21B4A4EF9D43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C859F-AF41-CB97-EC82-77C78F22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86F54-BA6B-9069-709E-8E42F4D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F471-8B04-40CD-9F57-D001ACF6C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51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99121-7884-7D2E-2289-66658AD7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F7DC7-CC58-FB0A-6CDA-8F2A3DF78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3D95E-E375-94FD-B046-EC506F54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892-0750-4D0B-A73D-21B4A4EF9D43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9F69D-6D46-7F11-9BD7-6AD35092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5F6BF-D1AD-A016-0217-9779A5DB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F471-8B04-40CD-9F57-D001ACF6C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5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25114-EC10-3433-5E75-739D8E21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30600-D403-294C-E47C-4B934231D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A81C5-7104-7931-FCC8-8332CD1DA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C2441-5D48-DFD8-2F87-6D1D3952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892-0750-4D0B-A73D-21B4A4EF9D43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D300C-B73F-4459-F77C-59714EB1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435464-E76C-6CB3-85B0-1403630A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F471-8B04-40CD-9F57-D001ACF6C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1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E2CDF-594A-A3B1-7D5A-41B3541D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EB39D-0185-D812-548F-65F519D7A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B1D4B-FCC8-F0DF-90C1-8E24039E0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D3217F-54DA-16B6-E2E7-F286D02DD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E476F-EFB2-FFC2-F7F7-0FE7DAA82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5EBB46-BBBC-EF60-1248-60E92A5B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892-0750-4D0B-A73D-21B4A4EF9D43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F7A4DE-0A19-B85A-FC80-22FA9A5E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EC16E7-F04D-3F1E-B1CF-63151D5E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F471-8B04-40CD-9F57-D001ACF6C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5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54C63-03EE-65D6-1E62-DC979BEB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5E5EE5-576A-852C-C991-B9F2BC59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892-0750-4D0B-A73D-21B4A4EF9D43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BE2952-293B-E162-E528-6D7ED9DF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718285-A1D2-3D85-B9F5-8F9BD897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F471-8B04-40CD-9F57-D001ACF6C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7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99F469-16A4-1A81-B487-1927A306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892-0750-4D0B-A73D-21B4A4EF9D43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33E7AA-44FA-CE06-9B9B-43E98C19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B38BF8-3773-4F3A-6306-3B2A71DB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F471-8B04-40CD-9F57-D001ACF6C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5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85DB2-C50D-7505-28C9-227CA8D2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87F5F-6813-2E91-26BE-B3B96529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0424B8-6FA0-D480-460E-B02D2D333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5C3593-DCFA-86A1-9145-9A8E94B6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892-0750-4D0B-A73D-21B4A4EF9D43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C3C18-0A17-15EA-9413-BD782A98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2D9C7-5DB2-0045-EF63-BCFE429C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F471-8B04-40CD-9F57-D001ACF6C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97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70655-5EED-6F7D-63A7-0349D6AF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D85FB2-F3F4-8484-C506-4EF4F7DCF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6DF02-D8B7-E557-BCB1-D0E9F7546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BEC34-9181-58E9-71B1-231C6757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892-0750-4D0B-A73D-21B4A4EF9D43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EB3C0-419C-0D0E-5D4A-FADF0ECB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C5836-F752-6D95-ACEE-75D77C1B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F471-8B04-40CD-9F57-D001ACF6C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7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E2F0D5-6021-393B-109B-98C85B90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0FDFA8-2DD2-617E-75F2-CF4A06A6B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51B62-1BE2-3B6E-71D9-8F5410AAF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BD892-0750-4D0B-A73D-21B4A4EF9D43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4D450-BA93-9177-A032-40053A11A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4DC59-B986-7EC8-335B-80E24FAF1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8F471-8B04-40CD-9F57-D001ACF6C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85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5418F-23B3-89C2-8F5F-DDF8468E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사이트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BAA20-D302-C337-DF87-347172E3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콜로소</a:t>
            </a:r>
            <a:endParaRPr lang="en-US" altLang="ko-KR" dirty="0"/>
          </a:p>
          <a:p>
            <a:r>
              <a:rPr lang="ko-KR" altLang="en-US" dirty="0" err="1"/>
              <a:t>모카클래스</a:t>
            </a:r>
            <a:endParaRPr lang="en-US" altLang="ko-KR" dirty="0"/>
          </a:p>
          <a:p>
            <a:r>
              <a:rPr lang="ko-KR" altLang="en-US" dirty="0" err="1"/>
              <a:t>아이디어스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99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3D3D3B-796B-1603-6315-900DF6B29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2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7AEEF2-39E8-3672-7D93-0B91A8645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5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5F8A2E-F7D2-20B8-B4BF-CA5228F59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192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4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11436C-4521-6F8A-612F-01B723D10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3D85A2-1041-6550-440E-D49E463CE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E26979-097A-A954-5917-8CB14E137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7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399FC4-C092-EFC0-2586-6BA541B56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4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2DDFFD-70EB-0B27-5753-F4FE95ED1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2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765965-CEED-A8C1-1D62-C863F28FE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4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752197D-ADE1-6669-5B25-72D3A47FC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3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70A2871-417B-1CEC-D5A8-048E10261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7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298EB5-B7FD-A3B7-6251-B3A9F7777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8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벤치마킹 사이트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벤치마킹 사이트 </dc:title>
  <dc:creator>전 웅배</dc:creator>
  <cp:lastModifiedBy>전 웅배</cp:lastModifiedBy>
  <cp:revision>1</cp:revision>
  <dcterms:created xsi:type="dcterms:W3CDTF">2023-02-25T14:49:01Z</dcterms:created>
  <dcterms:modified xsi:type="dcterms:W3CDTF">2023-02-25T14:49:11Z</dcterms:modified>
</cp:coreProperties>
</file>