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320" r:id="rId2"/>
    <p:sldId id="322" r:id="rId3"/>
  </p:sldIdLst>
  <p:sldSz cx="6858000" cy="51435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4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57" autoAdjust="0"/>
  </p:normalViewPr>
  <p:slideViewPr>
    <p:cSldViewPr>
      <p:cViewPr varScale="1">
        <p:scale>
          <a:sx n="140" d="100"/>
          <a:sy n="140" d="100"/>
        </p:scale>
        <p:origin x="1782" y="120"/>
      </p:cViewPr>
      <p:guideLst>
        <p:guide orient="horz" pos="4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D4DFAE7-2FF3-4214-B6BC-8F7EB05F4DAE}" type="datetime1">
              <a:rPr lang="ko-KR" altLang="en-US"/>
              <a:pPr lvl="0">
                <a:defRPr/>
              </a:pPr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EF2B28A-E008-438D-9E6A-63C9C951219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85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3B045-AABD-4A7D-B57B-F6A9622F162C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5B7E6-4887-4634-B917-7DDD2B11D4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B4C87-131F-4E3C-A827-8F15B7F5D787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B0B7E-BACA-4395-9C97-061F4560EE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2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1AA6-7E84-4010-9EAA-50F8CD2C3FC2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B99B-F2B4-44CC-A0CC-6C6ABA26B9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5CB4F-FEDD-4093-B37A-09B3097B70EA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550BB-4F51-4C35-83B8-3CA1A701FA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97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57FA4-C3AC-492A-917C-8F7C708D94AC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8CB2E-95AD-449B-9834-B74CEAF9F5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9BDD-8556-4945-9E5B-9098630CE8E0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8EBE0-36FC-47DE-9841-79A5CEC810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9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1E31E-2F31-4F3B-B5C1-5B67759DB64F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746E6-B865-4628-89FD-C5FCB1E51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1E08A-5338-463E-A8E0-C13055BC70FF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0384-F8D4-4F6E-85F8-F1E5C41B2B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2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197A3-F4C0-4F5B-AF61-D52E1F4435B6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41960-2506-4DC9-8A97-030384668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1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1F591-071B-4752-BEA7-5B2A058D1C95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7D30D-DD85-430B-8C95-5FD9ABD298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601E4-6706-40B9-B0E5-C267133866E0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DEB0B-CE9B-479E-93EA-3407604EC1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8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42900" y="206375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1200151"/>
            <a:ext cx="61722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2B93BEB-0454-4E4B-BF87-894003901D6F}" type="datetime1">
              <a:rPr lang="ko-KR" altLang="en-US" smtClean="0"/>
              <a:pPr>
                <a:defRPr/>
              </a:pPr>
              <a:t>2023-04-05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A94778F-1B07-46C6-A198-F6F71895E51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26042"/>
              </p:ext>
            </p:extLst>
          </p:nvPr>
        </p:nvGraphicFramePr>
        <p:xfrm>
          <a:off x="239316" y="843558"/>
          <a:ext cx="6379369" cy="3668263"/>
        </p:xfrm>
        <a:graphic>
          <a:graphicData uri="http://schemas.openxmlformats.org/drawingml/2006/table">
            <a:tbl>
              <a:tblPr/>
              <a:tblGrid>
                <a:gridCol w="90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3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 dirty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 dirty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 dirty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9" y="402218"/>
            <a:ext cx="30262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 Project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>
              <a:defRPr/>
            </a:pPr>
            <a:fld id="{C82550BB-4F51-4C35-83B8-3CA1A701FA2C}" type="slidenum">
              <a:rPr lang="ko-KR" altLang="en-US" sz="675"/>
              <a:pPr>
                <a:defRPr/>
              </a:pPr>
              <a:t>1</a:t>
            </a:fld>
            <a:endParaRPr lang="ko-KR" altLang="en-US" sz="67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695052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263004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6752" y="2127100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695052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127100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유스케이스 및 기술서 작성</a:t>
            </a: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1196752" y="2559148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ERD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설계 및 테이블 명세서 작성</a:t>
            </a: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933056" y="2559148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논리적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물리적 모델링</a:t>
            </a:r>
          </a:p>
        </p:txBody>
      </p:sp>
      <p:sp>
        <p:nvSpPr>
          <p:cNvPr id="62597" name="모서리가 둥근 직사각형 62596"/>
          <p:cNvSpPr/>
          <p:nvPr/>
        </p:nvSpPr>
        <p:spPr>
          <a:xfrm>
            <a:off x="1268760" y="2991196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 </a:t>
            </a:r>
          </a:p>
        </p:txBody>
      </p:sp>
      <p:sp>
        <p:nvSpPr>
          <p:cNvPr id="62599" name="모서리가 둥근 직사각형 62598"/>
          <p:cNvSpPr/>
          <p:nvPr/>
        </p:nvSpPr>
        <p:spPr>
          <a:xfrm>
            <a:off x="1268760" y="3855292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문서 작업 및 </a:t>
            </a:r>
            <a:r>
              <a:rPr kumimoji="1" lang="en-US" altLang="ko-KR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PPT </a:t>
            </a: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제작</a:t>
            </a:r>
          </a:p>
        </p:txBody>
      </p:sp>
      <p:sp>
        <p:nvSpPr>
          <p:cNvPr id="62600" name="모서리가 둥근 직사각형 62599"/>
          <p:cNvSpPr/>
          <p:nvPr/>
        </p:nvSpPr>
        <p:spPr>
          <a:xfrm>
            <a:off x="1232756" y="3423244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 </a:t>
            </a:r>
          </a:p>
        </p:txBody>
      </p:sp>
      <p:sp>
        <p:nvSpPr>
          <p:cNvPr id="62601" name="모서리가 둥근 직사각형 62600"/>
          <p:cNvSpPr/>
          <p:nvPr/>
        </p:nvSpPr>
        <p:spPr>
          <a:xfrm>
            <a:off x="1277144" y="4215332"/>
            <a:ext cx="1647800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테스트 및 유지 보수</a:t>
            </a:r>
          </a:p>
        </p:txBody>
      </p:sp>
    </p:spTree>
    <p:extLst>
      <p:ext uri="{BB962C8B-B14F-4D97-AF65-F5344CB8AC3E}">
        <p14:creationId xmlns:p14="http://schemas.microsoft.com/office/powerpoint/2010/main" val="149208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239316" y="843558"/>
          <a:ext cx="6379369" cy="3668263"/>
        </p:xfrm>
        <a:graphic>
          <a:graphicData uri="http://schemas.openxmlformats.org/drawingml/2006/table">
            <a:tbl>
              <a:tblPr/>
              <a:tblGrid>
                <a:gridCol w="90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3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 dirty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 dirty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 dirty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 dirty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9" y="402218"/>
            <a:ext cx="36856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Project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민섭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>
              <a:defRPr/>
            </a:pPr>
            <a:fld id="{C82550BB-4F51-4C35-83B8-3CA1A701FA2C}" type="slidenum">
              <a:rPr lang="ko-KR" altLang="en-US" sz="675"/>
              <a:pPr>
                <a:defRPr/>
              </a:pPr>
              <a:t>2</a:t>
            </a:fld>
            <a:endParaRPr lang="ko-KR" altLang="en-US" sz="67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695052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263004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6752" y="2127100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695052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127100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 dirty="0" err="1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유스케이스</a:t>
            </a: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및 기술서 작성</a:t>
            </a: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2996952" y="2542821"/>
            <a:ext cx="3528392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관리자 로그인</a:t>
            </a:r>
            <a:r>
              <a:rPr kumimoji="1" lang="en-US" altLang="ko-KR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공지게시판</a:t>
            </a:r>
            <a:r>
              <a:rPr kumimoji="1" lang="en-US" altLang="ko-KR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문의게시판 </a:t>
            </a:r>
            <a:r>
              <a:rPr kumimoji="1" lang="en-US" altLang="ko-KR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UI </a:t>
            </a:r>
            <a:r>
              <a:rPr lang="ko-KR" altLang="en-US" sz="900" b="1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구현</a:t>
            </a:r>
            <a:endParaRPr kumimoji="1" lang="ko-KR" altLang="en-US" sz="900" b="1" i="0" u="none" strike="noStrike" kern="1200" cap="none" spc="0" normalizeH="0" baseline="0" dirty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017946" y="3394345"/>
            <a:ext cx="3528391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 b="1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관리자 대시보드 통계</a:t>
            </a:r>
            <a:r>
              <a:rPr lang="en-US" altLang="ko-KR" sz="900" b="1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900" b="1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유저 통계 작업</a:t>
            </a:r>
            <a:endParaRPr kumimoji="1" lang="ko-KR" altLang="en-US" sz="900" b="1" i="0" u="none" strike="noStrike" kern="1200" cap="none" spc="0" normalizeH="0" baseline="0" dirty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7" name="모서리가 둥근 직사각형 62596"/>
          <p:cNvSpPr/>
          <p:nvPr/>
        </p:nvSpPr>
        <p:spPr>
          <a:xfrm>
            <a:off x="273274" y="2959722"/>
            <a:ext cx="1715566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관리자 공지게시판 </a:t>
            </a:r>
            <a:r>
              <a:rPr kumimoji="1" lang="en-US" altLang="ko-KR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CRUD </a:t>
            </a: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구현</a:t>
            </a:r>
          </a:p>
        </p:txBody>
      </p:sp>
      <p:sp>
        <p:nvSpPr>
          <p:cNvPr id="62599" name="모서리가 둥근 직사각형 62598"/>
          <p:cNvSpPr/>
          <p:nvPr/>
        </p:nvSpPr>
        <p:spPr>
          <a:xfrm>
            <a:off x="273274" y="3833075"/>
            <a:ext cx="5387974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관리자 예약통계</a:t>
            </a:r>
            <a:r>
              <a:rPr kumimoji="1" lang="en-US" altLang="ko-KR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매출통계 작업 및 </a:t>
            </a:r>
            <a:r>
              <a:rPr kumimoji="1" lang="en-US" altLang="ko-KR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UI</a:t>
            </a: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수정</a:t>
            </a:r>
            <a:r>
              <a:rPr kumimoji="1" lang="en-US" altLang="ko-KR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/ </a:t>
            </a: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문서 작업 및 </a:t>
            </a:r>
            <a:r>
              <a:rPr kumimoji="1" lang="en-US" altLang="ko-KR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PPT </a:t>
            </a: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제작</a:t>
            </a:r>
          </a:p>
        </p:txBody>
      </p:sp>
      <p:sp>
        <p:nvSpPr>
          <p:cNvPr id="62600" name="모서리가 둥근 직사각형 62599"/>
          <p:cNvSpPr/>
          <p:nvPr/>
        </p:nvSpPr>
        <p:spPr>
          <a:xfrm>
            <a:off x="273274" y="3390590"/>
            <a:ext cx="2651670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클라이언트 문의게시판 </a:t>
            </a:r>
            <a:r>
              <a:rPr kumimoji="1" lang="en-US" altLang="ko-KR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CRUD </a:t>
            </a: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구현</a:t>
            </a:r>
          </a:p>
        </p:txBody>
      </p:sp>
      <p:sp>
        <p:nvSpPr>
          <p:cNvPr id="62601" name="모서리가 둥근 직사각형 62600"/>
          <p:cNvSpPr/>
          <p:nvPr/>
        </p:nvSpPr>
        <p:spPr>
          <a:xfrm>
            <a:off x="273274" y="4243264"/>
            <a:ext cx="1715566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테스트 및 유지 보수</a:t>
            </a:r>
          </a:p>
        </p:txBody>
      </p:sp>
      <p:sp>
        <p:nvSpPr>
          <p:cNvPr id="3" name="모서리가 둥근 직사각형 62596">
            <a:extLst>
              <a:ext uri="{FF2B5EF4-FFF2-40B4-BE49-F238E27FC236}">
                <a16:creationId xmlns:a16="http://schemas.microsoft.com/office/drawing/2014/main" id="{D87875DF-D30F-5400-2904-39DCFA1702DF}"/>
              </a:ext>
            </a:extLst>
          </p:cNvPr>
          <p:cNvSpPr/>
          <p:nvPr/>
        </p:nvSpPr>
        <p:spPr>
          <a:xfrm>
            <a:off x="2991858" y="2958542"/>
            <a:ext cx="3528392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관리자 공지게시판</a:t>
            </a:r>
            <a:r>
              <a:rPr kumimoji="1" lang="en-US" altLang="ko-KR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문의게시판 </a:t>
            </a:r>
            <a:r>
              <a:rPr kumimoji="1" lang="en-US" altLang="ko-KR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CRUD </a:t>
            </a: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구현</a:t>
            </a:r>
          </a:p>
        </p:txBody>
      </p:sp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279B1CBD-F7BF-CF75-DEB1-DAEE79C171AE}"/>
              </a:ext>
            </a:extLst>
          </p:cNvPr>
          <p:cNvSpPr/>
          <p:nvPr/>
        </p:nvSpPr>
        <p:spPr>
          <a:xfrm>
            <a:off x="2133220" y="2958859"/>
            <a:ext cx="791724" cy="216024"/>
          </a:xfrm>
          <a:prstGeom prst="roundRect">
            <a:avLst>
              <a:gd name="adj" fmla="val 2717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예비군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B7615974-C969-0734-28C8-1953EB6FDB23}"/>
              </a:ext>
            </a:extLst>
          </p:cNvPr>
          <p:cNvSpPr/>
          <p:nvPr/>
        </p:nvSpPr>
        <p:spPr>
          <a:xfrm>
            <a:off x="2145278" y="4243264"/>
            <a:ext cx="791724" cy="216024"/>
          </a:xfrm>
          <a:prstGeom prst="roundRect">
            <a:avLst>
              <a:gd name="adj" fmla="val 2717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예비군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모서리가 둥근 직사각형 62600">
            <a:extLst>
              <a:ext uri="{FF2B5EF4-FFF2-40B4-BE49-F238E27FC236}">
                <a16:creationId xmlns:a16="http://schemas.microsoft.com/office/drawing/2014/main" id="{E4277FAE-EDB5-1079-097F-E655BDF9EB56}"/>
              </a:ext>
            </a:extLst>
          </p:cNvPr>
          <p:cNvSpPr/>
          <p:nvPr/>
        </p:nvSpPr>
        <p:spPr>
          <a:xfrm>
            <a:off x="5794860" y="3830148"/>
            <a:ext cx="751477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유지 보수</a:t>
            </a:r>
          </a:p>
        </p:txBody>
      </p:sp>
    </p:spTree>
    <p:extLst>
      <p:ext uri="{BB962C8B-B14F-4D97-AF65-F5344CB8AC3E}">
        <p14:creationId xmlns:p14="http://schemas.microsoft.com/office/powerpoint/2010/main" val="35118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265</Words>
  <Application>Microsoft Office PowerPoint</Application>
  <PresentationFormat>사용자 지정</PresentationFormat>
  <Paragraphs>148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나눔고딕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</dc:creator>
  <cp:lastModifiedBy>문 민섭</cp:lastModifiedBy>
  <cp:revision>140</cp:revision>
  <dcterms:modified xsi:type="dcterms:W3CDTF">2023-04-05T01:29:56Z</dcterms:modified>
  <cp:version/>
</cp:coreProperties>
</file>