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48" r:id="rId1"/>
  </p:sldMasterIdLst>
  <p:notesMasterIdLst>
    <p:notesMasterId r:id="rId2"/>
  </p:notesMasterIdLst>
  <p:handoutMasterIdLst>
    <p:handoutMasterId r:id="rId3"/>
  </p:handoutMasterIdLst>
  <p:sldIdLst>
    <p:sldId id="256" r:id="rId4"/>
    <p:sldId id="265" r:id="rId5"/>
    <p:sldId id="275" r:id="rId6"/>
    <p:sldId id="285" r:id="rId7"/>
    <p:sldId id="273" r:id="rId8"/>
    <p:sldId id="274" r:id="rId9"/>
    <p:sldId id="278" r:id="rId10"/>
    <p:sldId id="284" r:id="rId11"/>
    <p:sldId id="280" r:id="rId12"/>
    <p:sldId id="281" r:id="rId13"/>
    <p:sldId id="288" r:id="rId14"/>
    <p:sldId id="289" r:id="rId15"/>
    <p:sldId id="290" r:id="rId16"/>
    <p:sldId id="294" r:id="rId17"/>
    <p:sldId id="291" r:id="rId18"/>
    <p:sldId id="293" r:id="rId19"/>
    <p:sldId id="292" r:id="rId2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Document Title.">
          <p14:sldIdLst>
            <p14:sldId id="256"/>
          </p14:sldIdLst>
        </p14:section>
        <p14:section id="{FF903505-45CE-4FDE-900C-B7F30543DFE6}" name="document History.">
          <p14:sldIdLst>
            <p14:sldId id="265"/>
            <p14:sldId id="275"/>
            <p14:sldId id="285"/>
            <p14:sldId id="273"/>
            <p14:sldId id="274"/>
            <p14:sldId id="278"/>
            <p14:sldId id="284"/>
            <p14:sldId id="280"/>
            <p14:sldId id="281"/>
            <p14:sldId id="288"/>
            <p14:sldId id="289"/>
            <p14:sldId id="290"/>
            <p14:sldId id="294"/>
            <p14:sldId id="291"/>
            <p14:sldId id="293"/>
            <p14:sldId id="292"/>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varScale="1">
        <p:scale>
          <a:sx n="100" d="100"/>
          <a:sy n="100" d="100"/>
        </p:scale>
        <p:origin x="672" y="108"/>
      </p:cViewPr>
      <p:guideLst>
        <p:guide orient="horz" pos="2157"/>
        <p:guide pos="38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3"/>
        <p:guide pos="2137"/>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commentAuthors" Target="commentAuthors.xml"  /><Relationship Id="rId22" Type="http://schemas.openxmlformats.org/officeDocument/2006/relationships/presProps" Target="presProps.xml"  /><Relationship Id="rId23" Type="http://schemas.openxmlformats.org/officeDocument/2006/relationships/viewProps" Target="viewProps.xml"  /><Relationship Id="rId24" Type="http://schemas.openxmlformats.org/officeDocument/2006/relationships/theme" Target="theme/theme1.xml"  /><Relationship Id="rId25" Type="http://schemas.openxmlformats.org/officeDocument/2006/relationships/tableStyles" Target="tableStyles.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pPr lvl="0"/>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pPr lvl="0"/>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pPr lvl="0"/>
            <a:fld id="{98FBB39A-9110-43FD-8DF2-684D1523A0BC}" type="datetime1">
              <a:rPr lang="ko-KR" altLang="en-US" smtClean="0"/>
              <a:t>2023-03-14</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pPr lvl="0"/>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pPr lvl="0"/>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preserve="1">
  <p:cSld name="중간">
    <p:spTree>
      <p:nvGrpSpPr>
        <p:cNvPr id="1" name=""/>
        <p:cNvGrpSpPr/>
        <p:nvPr/>
      </p:nvGrpSpPr>
      <p:grpSpPr>
        <a:xfrm>
          <a:off x="0" y="0"/>
          <a:ext cx="0" cy="0"/>
          <a:chOff x="0" y="0"/>
          <a:chExt cx="0" cy="0"/>
        </a:xfrm>
      </p:grpSpPr>
      <p:cxnSp>
        <p:nvCxnSpPr>
          <p:cNvPr id="68" name="직선 연결선 67"/>
          <p:cNvCxnSpPr/>
          <p:nvPr userDrawn="1"/>
        </p:nvCxnSpPr>
        <p:spPr>
          <a:xfrm>
            <a:off x="1370960" y="299545"/>
            <a:ext cx="0" cy="65085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168500"/>
      </p:ext>
    </p:extLst>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theme" Target="../theme/theme1.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 id="2147483666" r:id="rId5"/>
  </p:sldLayoutIdLst>
  <p:transition xmlns:mc="http://schemas.openxmlformats.org/markup-compatibility/2006" xmlns:hp="http://schemas.haansoft.com/office/presentation/8.0" mc:Ignorable="hp" hp:hslDur="500"/>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 Id="rId3" Type="http://schemas.openxmlformats.org/officeDocument/2006/relationships/image" Target="../media/image17.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3.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png"  /><Relationship Id="rId5"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 Id="rId6" Type="http://schemas.openxmlformats.org/officeDocument/2006/relationships/image" Target="../media/image11.png"  /><Relationship Id="rId7" Type="http://schemas.openxmlformats.org/officeDocument/2006/relationships/image" Target="../media/image12.png"  /><Relationship Id="rId8" Type="http://schemas.openxmlformats.org/officeDocument/2006/relationships/image" Target="../media/image1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 Id="rId3" Type="http://schemas.openxmlformats.org/officeDocument/2006/relationships/image" Target="../media/image15.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lt1"/>
        </a:solidFill>
      </p:bgPr>
    </p:bg>
    <p:spTree>
      <p:nvGrpSpPr>
        <p:cNvPr id="1" name=""/>
        <p:cNvGrpSpPr/>
        <p:nvPr/>
      </p:nvGrpSpPr>
      <p:grpSpPr>
        <a:xfrm>
          <a:off x="0" y="0"/>
          <a:ext cx="0" cy="0"/>
          <a:chOff x="0" y="0"/>
          <a:chExt cx="0" cy="0"/>
        </a:xfrm>
      </p:grpSpPr>
      <p:sp>
        <p:nvSpPr>
          <p:cNvPr id="2" name="제목 1"/>
          <p:cNvSpPr>
            <a:spLocks noGrp="1"/>
          </p:cNvSpPr>
          <p:nvPr>
            <p:ph type="title"/>
          </p:nvPr>
        </p:nvSpPr>
        <p:spPr>
          <a:xfrm>
            <a:off x="431370" y="260648"/>
            <a:ext cx="11425269" cy="849577"/>
          </a:xfrm>
        </p:spPr>
        <p:txBody>
          <a:bodyPr/>
          <a:lstStyle/>
          <a:p>
            <a:pPr lvl="0">
              <a:defRPr/>
            </a:pPr>
            <a:r>
              <a:rPr lang="en-US" altLang="ko-KR"/>
              <a:t>Story Board</a:t>
            </a:r>
            <a:r>
              <a:rPr lang="ko-KR" altLang="en-US"/>
              <a:t> </a:t>
            </a:r>
            <a:r>
              <a:rPr lang="en-US" altLang="ko-KR" sz="1900"/>
              <a:t>[</a:t>
            </a:r>
            <a:r>
              <a:rPr lang="ko-KR" altLang="en-US" sz="1900"/>
              <a:t>회원 관리</a:t>
            </a:r>
            <a:r>
              <a:rPr lang="en-US" altLang="ko-KR" sz="1900"/>
              <a:t>]</a:t>
            </a:r>
          </a:p>
        </p:txBody>
      </p:sp>
      <p:sp>
        <p:nvSpPr>
          <p:cNvPr id="3" name="텍스트 개체 틀 2"/>
          <p:cNvSpPr>
            <a:spLocks noGrp="1"/>
          </p:cNvSpPr>
          <p:nvPr>
            <p:ph type="body" sz="quarter" idx="10"/>
          </p:nvPr>
        </p:nvSpPr>
        <p:spPr/>
        <p:txBody>
          <a:bodyPr/>
          <a:lstStyle/>
          <a:p>
            <a:pPr lvl="0">
              <a:defRPr/>
            </a:pPr>
            <a:r>
              <a:rPr lang="en-US" altLang="ko-KR">
                <a:solidFill>
                  <a:schemeClr val="tx1"/>
                </a:solidFill>
              </a:rPr>
              <a:t>1.0</a:t>
            </a:r>
          </a:p>
        </p:txBody>
      </p:sp>
      <p:sp>
        <p:nvSpPr>
          <p:cNvPr id="4" name="텍스트 개체 틀 3"/>
          <p:cNvSpPr>
            <a:spLocks noGrp="1"/>
          </p:cNvSpPr>
          <p:nvPr>
            <p:ph type="body" sz="quarter" idx="11"/>
          </p:nvPr>
        </p:nvSpPr>
        <p:spPr/>
        <p:txBody>
          <a:bodyPr/>
          <a:lstStyle/>
          <a:p>
            <a:pPr lvl="0">
              <a:defRPr/>
            </a:pPr>
            <a:r>
              <a:rPr lang="en-US" altLang="ko-KR">
                <a:solidFill>
                  <a:schemeClr val="tx1"/>
                </a:solidFill>
              </a:rPr>
              <a:t>2023.03.14</a:t>
            </a:r>
          </a:p>
        </p:txBody>
      </p:sp>
      <p:sp>
        <p:nvSpPr>
          <p:cNvPr id="5" name="텍스트 개체 틀 4"/>
          <p:cNvSpPr>
            <a:spLocks noGrp="1"/>
          </p:cNvSpPr>
          <p:nvPr>
            <p:ph type="body" sz="quarter" idx="12"/>
          </p:nvPr>
        </p:nvSpPr>
        <p:spPr>
          <a:xfrm>
            <a:off x="7507568" y="5805264"/>
            <a:ext cx="1252728" cy="159228"/>
          </a:xfrm>
        </p:spPr>
        <p:txBody>
          <a:bodyPr/>
          <a:lstStyle/>
          <a:p>
            <a:pPr lvl="0">
              <a:defRPr/>
            </a:pPr>
            <a:r>
              <a:rPr lang="ko-KR" altLang="en-US">
                <a:solidFill>
                  <a:schemeClr val="tx1"/>
                </a:solidFill>
              </a:rPr>
              <a:t>김은아</a:t>
            </a:r>
            <a:r>
              <a:rPr lang="en-US" altLang="ko-KR">
                <a:solidFill>
                  <a:schemeClr val="tx1"/>
                </a:solidFill>
              </a:rPr>
              <a:t>,</a:t>
            </a:r>
            <a:r>
              <a:rPr lang="ko-KR" altLang="en-US">
                <a:solidFill>
                  <a:schemeClr val="tx1"/>
                </a:solidFill>
              </a:rPr>
              <a:t>전웅배</a:t>
            </a:r>
            <a:r>
              <a:rPr lang="en-US" altLang="ko-KR">
                <a:solidFill>
                  <a:schemeClr val="tx1"/>
                </a:solidFill>
              </a:rPr>
              <a:t>,</a:t>
            </a:r>
            <a:r>
              <a:rPr lang="ko-KR" altLang="en-US">
                <a:solidFill>
                  <a:schemeClr val="tx1"/>
                </a:solidFill>
              </a:rPr>
              <a:t>임지민</a:t>
            </a:r>
            <a:endParaRPr lang="ko-KR" altLang="en-US">
              <a:solidFill>
                <a:schemeClr val="tx1"/>
              </a:solidFill>
            </a:endParaRPr>
          </a:p>
        </p:txBody>
      </p:sp>
      <p:pic>
        <p:nvPicPr>
          <p:cNvPr id="8" name="그림 7"/>
          <p:cNvPicPr>
            <a:picLocks noChangeAspect="1"/>
          </p:cNvPicPr>
          <p:nvPr/>
        </p:nvPicPr>
        <p:blipFill rotWithShape="1">
          <a:blip r:embed="rId2"/>
          <a:stretch>
            <a:fillRect/>
          </a:stretch>
        </p:blipFill>
        <p:spPr>
          <a:xfrm>
            <a:off x="5375920" y="3060697"/>
            <a:ext cx="1728191" cy="736606"/>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마이페이지</a:t>
            </a:r>
            <a:r>
              <a:rPr lang="en-US" altLang="ko-KR"/>
              <a:t>/</a:t>
            </a:r>
            <a:r>
              <a:rPr lang="ko-KR" altLang="en-US"/>
              <a:t>회원정보수정 페이지</a:t>
            </a:r>
            <a:r>
              <a:rPr lang="en-US" altLang="ko-KR"/>
              <a:t>1</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nvGraphicFramePr>
        <p:xfrm>
          <a:off x="8688288" y="476672"/>
          <a:ext cx="3376961" cy="201826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상단 헤더의 프로필 사진을 누르면 마이페이지로 이동할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마이페이지에서는 입력한 내 정보를 확인할 수 있다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가입시 작성한 정보를 확인할 수 있는 페이지이다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3840">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수정하기 버튼클릭시 입력한 정보를 수정할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3840">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수정이 가능한 항목은  이름</a:t>
                      </a:r>
                      <a:r>
                        <a:rPr kumimoji="1" lang="en-US" altLang="ko-KR" sz="850">
                          <a:solidFill>
                            <a:schemeClr val="tx1"/>
                          </a:solidFill>
                          <a:latin typeface="+mn-ea"/>
                        </a:rPr>
                        <a:t>/</a:t>
                      </a:r>
                      <a:r>
                        <a:rPr kumimoji="1" lang="ko-KR" altLang="en-US" sz="850">
                          <a:solidFill>
                            <a:schemeClr val="tx1"/>
                          </a:solidFill>
                          <a:latin typeface="+mn-ea"/>
                        </a:rPr>
                        <a:t>전화번호</a:t>
                      </a:r>
                      <a:r>
                        <a:rPr kumimoji="1" lang="en-US" altLang="ko-KR" sz="850">
                          <a:solidFill>
                            <a:schemeClr val="tx1"/>
                          </a:solidFill>
                          <a:latin typeface="+mn-ea"/>
                        </a:rPr>
                        <a:t>/</a:t>
                      </a:r>
                      <a:r>
                        <a:rPr kumimoji="1" lang="ko-KR" altLang="en-US" sz="850">
                          <a:solidFill>
                            <a:schemeClr val="tx1"/>
                          </a:solidFill>
                          <a:latin typeface="+mn-ea"/>
                        </a:rPr>
                        <a:t>프로필 사진이다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3840">
                <a:tc>
                  <a:txBody>
                    <a:bodyPr/>
                    <a:lstStyle/>
                    <a:p>
                      <a:pPr lvl="0" algn="ctr" latinLnBrk="1">
                        <a:lnSpc>
                          <a:spcPct val="120000"/>
                        </a:lnSpc>
                        <a:defRPr/>
                      </a:pPr>
                      <a:r>
                        <a:rPr lang="en-US" altLang="ko-KR" sz="850" b="0">
                          <a:latin typeface="+mn-ea"/>
                          <a:ea typeface="+mn-ea"/>
                          <a:cs typeface="+mn-cs"/>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수정하기 버튼 클릭시 비밀번호 확인 후 수정할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10</a:t>
            </a:fld>
            <a:endParaRPr lang="en-US" altLang="en-US" sz="900"/>
          </a:p>
        </p:txBody>
      </p:sp>
      <p:pic>
        <p:nvPicPr>
          <p:cNvPr id="12" name="그림 11"/>
          <p:cNvPicPr>
            <a:picLocks noChangeAspect="1"/>
          </p:cNvPicPr>
          <p:nvPr/>
        </p:nvPicPr>
        <p:blipFill rotWithShape="1">
          <a:blip r:embed="rId2"/>
          <a:stretch>
            <a:fillRect/>
          </a:stretch>
        </p:blipFill>
        <p:spPr>
          <a:xfrm>
            <a:off x="335360" y="693068"/>
            <a:ext cx="4587240" cy="647700"/>
          </a:xfrm>
          <a:prstGeom prst="rect">
            <a:avLst/>
          </a:prstGeom>
        </p:spPr>
      </p:pic>
      <p:pic>
        <p:nvPicPr>
          <p:cNvPr id="14" name="그림 13"/>
          <p:cNvPicPr>
            <a:picLocks noChangeAspect="1"/>
          </p:cNvPicPr>
          <p:nvPr/>
        </p:nvPicPr>
        <p:blipFill rotWithShape="1">
          <a:blip r:embed="rId3"/>
          <a:srcRect b="16000"/>
          <a:stretch>
            <a:fillRect/>
          </a:stretch>
        </p:blipFill>
        <p:spPr>
          <a:xfrm>
            <a:off x="623392" y="601176"/>
            <a:ext cx="7639050" cy="4916056"/>
          </a:xfrm>
          <a:prstGeom prst="rect">
            <a:avLst/>
          </a:prstGeom>
        </p:spPr>
      </p:pic>
    </p:spTree>
    <p:extLst>
      <p:ext uri="{BB962C8B-B14F-4D97-AF65-F5344CB8AC3E}">
        <p14:creationId xmlns:p14="http://schemas.microsoft.com/office/powerpoint/2010/main" val="351278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관심클래스</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693970011"/>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00" b="0" dirty="0">
                          <a:solidFill>
                            <a:schemeClr val="tx1"/>
                          </a:solidFill>
                          <a:latin typeface="+mn-ea"/>
                          <a:ea typeface="+mn-ea"/>
                          <a:sym typeface="맑은 고딕"/>
                        </a:rPr>
                        <a:t>찜하기를 누른 클래스들을 전부 </a:t>
                      </a:r>
                      <a:r>
                        <a:rPr lang="ko-KR" altLang="en-US" sz="800" b="0" dirty="0" err="1">
                          <a:solidFill>
                            <a:schemeClr val="tx1"/>
                          </a:solidFill>
                          <a:latin typeface="+mn-ea"/>
                          <a:ea typeface="+mn-ea"/>
                          <a:sym typeface="맑은 고딕"/>
                        </a:rPr>
                        <a:t>볼수</a:t>
                      </a:r>
                      <a:r>
                        <a:rPr lang="ko-KR" altLang="en-US" sz="800" b="0" dirty="0">
                          <a:solidFill>
                            <a:schemeClr val="tx1"/>
                          </a:solidFill>
                          <a:latin typeface="+mn-ea"/>
                          <a:ea typeface="+mn-ea"/>
                          <a:sym typeface="맑은 고딕"/>
                        </a:rPr>
                        <a:t>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하트를 눌러 하트안에 색이 없어지면 관심클래스에 등록외어있던 클래스가 사라진다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그림을 누르면 그 클래스로 이동한다</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마음에 드는 클래스를 다른 사람에게 공유할 수 있다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11</a:t>
            </a:fld>
            <a:endParaRPr lang="en-US" altLang="en-US" sz="900"/>
          </a:p>
        </p:txBody>
      </p:sp>
      <p:pic>
        <p:nvPicPr>
          <p:cNvPr id="6" name="그림 5"/>
          <p:cNvPicPr>
            <a:picLocks noChangeAspect="1"/>
          </p:cNvPicPr>
          <p:nvPr/>
        </p:nvPicPr>
        <p:blipFill rotWithShape="1">
          <a:blip r:embed="rId2"/>
          <a:stretch>
            <a:fillRect/>
          </a:stretch>
        </p:blipFill>
        <p:spPr>
          <a:xfrm>
            <a:off x="0" y="891001"/>
            <a:ext cx="8675782" cy="5220020"/>
          </a:xfrm>
          <a:prstGeom prst="rect">
            <a:avLst/>
          </a:prstGeom>
        </p:spPr>
      </p:pic>
    </p:spTree>
    <p:extLst>
      <p:ext uri="{BB962C8B-B14F-4D97-AF65-F5344CB8AC3E}">
        <p14:creationId xmlns:p14="http://schemas.microsoft.com/office/powerpoint/2010/main" val="404937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수강내역</a:t>
            </a:r>
            <a:r>
              <a:rPr lang="en-US" altLang="ko-KR"/>
              <a:t>1</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73745474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00" b="0" dirty="0">
                          <a:solidFill>
                            <a:schemeClr val="tx1"/>
                          </a:solidFill>
                          <a:latin typeface="+mn-ea"/>
                          <a:ea typeface="+mn-ea"/>
                          <a:sym typeface="맑은 고딕"/>
                        </a:rPr>
                        <a:t>결제 완료하여 수강 예정인 클래스와</a:t>
                      </a:r>
                      <a:endParaRPr lang="en-US" altLang="ko-KR" sz="800" b="0" dirty="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ko-KR" altLang="en-US" sz="800" b="0" dirty="0">
                          <a:solidFill>
                            <a:schemeClr val="tx1"/>
                          </a:solidFill>
                          <a:latin typeface="+mn-ea"/>
                          <a:ea typeface="+mn-ea"/>
                          <a:sym typeface="맑은 고딕"/>
                        </a:rPr>
                        <a:t>수강 완료 클래스들의 내역을 볼 수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수강 예정인 클래스와 수강 완료 클래스로 나뉜다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그림을 누르면 수강 예정인 클래스로 이동한다</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12</a:t>
            </a:fld>
            <a:endParaRPr lang="en-US" altLang="en-US" sz="900"/>
          </a:p>
        </p:txBody>
      </p:sp>
      <p:pic>
        <p:nvPicPr>
          <p:cNvPr id="6" name="그림 5"/>
          <p:cNvPicPr>
            <a:picLocks noChangeAspect="1"/>
          </p:cNvPicPr>
          <p:nvPr/>
        </p:nvPicPr>
        <p:blipFill rotWithShape="1">
          <a:blip r:embed="rId2"/>
          <a:stretch>
            <a:fillRect/>
          </a:stretch>
        </p:blipFill>
        <p:spPr>
          <a:xfrm>
            <a:off x="7531" y="980728"/>
            <a:ext cx="8561373" cy="5581944"/>
          </a:xfrm>
          <a:prstGeom prst="rect">
            <a:avLst/>
          </a:prstGeom>
        </p:spPr>
      </p:pic>
    </p:spTree>
    <p:extLst>
      <p:ext uri="{BB962C8B-B14F-4D97-AF65-F5344CB8AC3E}">
        <p14:creationId xmlns:p14="http://schemas.microsoft.com/office/powerpoint/2010/main" val="3470860484"/>
      </p:ext>
    </p:extLst>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수강내역</a:t>
            </a:r>
            <a:r>
              <a:rPr lang="en-US" altLang="ko-KR"/>
              <a:t>2</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nvGraphicFramePr>
        <p:xfrm>
          <a:off x="8688288" y="476672"/>
          <a:ext cx="3376961" cy="2902722"/>
        </p:xfrm>
        <a:graphic>
          <a:graphicData uri="http://schemas.openxmlformats.org/drawingml/2006/table">
            <a:tbl>
              <a:tblPr firstRow="1" bandRow="1">
                <a:tableStyleId>{5C22544A-7EE6-4342-B048-85BDC9FD1C3A}</a:tableStyleId>
              </a:tblPr>
              <a:tblGrid>
                <a:gridCol w="403256"/>
                <a:gridCol w="2973705"/>
              </a:tblGrid>
              <a:tr h="258850">
                <a:tc gridSpan="2">
                  <a:txBody>
                    <a:bodyPr vert="horz" lIns="91440" tIns="45720" rIns="91440" bIns="45720" anchor="ctr" anchorCtr="0"/>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marL="91440" marR="91440"/>
                </a:tc>
              </a:tr>
              <a:tr h="241592">
                <a:tc>
                  <a:txBody>
                    <a:bodyPr vert="horz" lIns="91440" tIns="45720" rIns="91440" bIns="45720" anchor="ctr" anchorCtr="0"/>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그림을 누르면 클래스로 이동한다</a:t>
                      </a:r>
                      <a:r>
                        <a:rPr lang="en-US" altLang="ko-KR" sz="850" b="0">
                          <a:latin typeface="+mn-ea"/>
                          <a:ea typeface="+mn-ea"/>
                          <a:cs typeface="+mn-cs"/>
                        </a:rPr>
                        <a:t>.</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수강완료를 하면 리뷰를 쓸 수 있다</a:t>
                      </a:r>
                      <a:r>
                        <a:rPr kumimoji="1" lang="en-US" altLang="ko-KR" sz="850">
                          <a:solidFill>
                            <a:schemeClr val="tx1"/>
                          </a:solidFill>
                          <a:latin typeface="+mn-ea"/>
                        </a:rPr>
                        <a:t>.</a:t>
                      </a:r>
                      <a:endParaRPr kumimoji="1" lang="ko-KR" altLang="en-US"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r>
                        <a:rPr lang="ko-KR" altLang="en-US" sz="850" b="0">
                          <a:latin typeface="+mn-ea"/>
                          <a:ea typeface="+mn-ea"/>
                          <a:cs typeface="+mn-cs"/>
                        </a:rPr>
                        <a:t>이미 리뷰를 쓴 클래스라면 리뷰수정을 할 수 있다</a:t>
                      </a:r>
                      <a:r>
                        <a:rPr lang="en-US" altLang="ko-KR" sz="850" b="0">
                          <a:latin typeface="+mn-ea"/>
                          <a:ea typeface="+mn-ea"/>
                          <a:cs typeface="+mn-cs"/>
                        </a:rPr>
                        <a:t>.</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수강내역의 클래스명을 클릭하면 리뷰 작성 양식 페이지로 이동한다</a:t>
                      </a:r>
                      <a:r>
                        <a:rPr kumimoji="1" lang="en-US" altLang="ko-KR" sz="850">
                          <a:solidFill>
                            <a:schemeClr val="tx1"/>
                          </a:solidFill>
                          <a:latin typeface="+mn-ea"/>
                        </a:rPr>
                        <a:t>.</a:t>
                      </a:r>
                      <a:endParaRPr kumimoji="1" lang="en-US" altLang="ko-KR"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lstStyle/>
                    <a:p>
                      <a:pPr lvl="0"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13</a:t>
            </a:fld>
            <a:endParaRPr lang="en-US" altLang="en-US" sz="900"/>
          </a:p>
        </p:txBody>
      </p:sp>
      <p:pic>
        <p:nvPicPr>
          <p:cNvPr id="12" name="그림 11"/>
          <p:cNvPicPr>
            <a:picLocks noChangeAspect="1"/>
          </p:cNvPicPr>
          <p:nvPr/>
        </p:nvPicPr>
        <p:blipFill rotWithShape="1">
          <a:blip r:embed="rId2"/>
          <a:stretch>
            <a:fillRect/>
          </a:stretch>
        </p:blipFill>
        <p:spPr>
          <a:xfrm>
            <a:off x="60123" y="980728"/>
            <a:ext cx="8501250" cy="5622663"/>
          </a:xfrm>
          <a:prstGeom prst="rect">
            <a:avLst/>
          </a:prstGeom>
        </p:spPr>
      </p:pic>
    </p:spTree>
    <p:extLst>
      <p:ext uri="{BB962C8B-B14F-4D97-AF65-F5344CB8AC3E}">
        <p14:creationId xmlns:p14="http://schemas.microsoft.com/office/powerpoint/2010/main" val="3997078935"/>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 name="직사각형 80"/>
          <p:cNvSpPr/>
          <p:nvPr/>
        </p:nvSpPr>
        <p:spPr>
          <a:xfrm>
            <a:off x="1251015" y="326010"/>
            <a:ext cx="7427536" cy="6412190"/>
          </a:xfrm>
          <a:prstGeom prst="rect">
            <a:avLst/>
          </a:prstGeom>
          <a:solidFill>
            <a:srgbClr val="ffffff"/>
          </a:solidFill>
          <a:ln>
            <a:solidFill>
              <a:schemeClr val="lt1"/>
            </a:solidFill>
            <a:headEnd w="med" len="med"/>
            <a:tailEnd w="med" len="med"/>
          </a:ln>
        </p:spPr>
        <p:style>
          <a:lnRef idx="2">
            <a:schemeClr val="accent3">
              <a:shade val="20000"/>
            </a:schemeClr>
          </a:lnRef>
          <a:fillRef idx="1">
            <a:schemeClr val="accent3"/>
          </a:fillRef>
          <a:effectRef idx="0">
            <a:schemeClr val="accent3"/>
          </a:effectRef>
          <a:fontRef idx="minor">
            <a:schemeClr val="lt1"/>
          </a:fontRef>
        </p:style>
        <p:txBody>
          <a:bodyPr anchor="ctr"/>
          <a:p>
            <a:pPr lvl="0" algn="ctr">
              <a:defRPr/>
            </a:pPr>
            <a:endParaRPr/>
          </a:p>
        </p:txBody>
      </p:sp>
      <p:sp>
        <p:nvSpPr>
          <p:cNvPr id="76" name="Shape 718"/>
          <p:cNvSpPr/>
          <p:nvPr/>
        </p:nvSpPr>
        <p:spPr>
          <a:xfrm>
            <a:off x="3514375" y="77723"/>
            <a:ext cx="4221526" cy="205498"/>
          </a:xfrm>
          <a:prstGeom prst="rect">
            <a:avLst/>
          </a:prstGeom>
          <a:noFill/>
          <a:ln>
            <a:noFill/>
          </a:ln>
        </p:spPr>
        <p:txBody>
          <a:bodyPr lIns="91424" tIns="45700" rIns="91424" bIns="45700" anchor="ctr" anchorCtr="0">
            <a:noAutofit/>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700">
                <a:solidFill>
                  <a:schemeClr val="tx1"/>
                </a:solidFill>
                <a:latin typeface="+mn-ea"/>
              </a:rPr>
              <a:t> 리뷰 작성 양식 페이지</a:t>
            </a:r>
            <a:endParaRPr lang="ko-KR" altLang="en-US" sz="700">
              <a:solidFill>
                <a:srgbClr val="000000"/>
              </a:solidFill>
              <a:latin typeface="+mj-ea"/>
              <a:ea typeface="+mj-ea"/>
              <a:cs typeface="Arial"/>
              <a:sym typeface="Arial"/>
            </a:endParaRPr>
          </a:p>
        </p:txBody>
      </p:sp>
      <p:sp>
        <p:nvSpPr>
          <p:cNvPr id="77" name="Shape 719"/>
          <p:cNvSpPr/>
          <p:nvPr/>
        </p:nvSpPr>
        <p:spPr>
          <a:xfrm>
            <a:off x="1870060" y="77723"/>
            <a:ext cx="1055636" cy="205498"/>
          </a:xfrm>
          <a:prstGeom prst="rect">
            <a:avLst/>
          </a:prstGeom>
          <a:noFill/>
          <a:ln>
            <a:noFill/>
          </a:ln>
        </p:spPr>
        <p:txBody>
          <a:bodyPr lIns="91424" tIns="45700" rIns="91424" bIns="45700" anchor="ctr" anchorCtr="0">
            <a:noAutofit/>
          </a:bodyPr>
          <a:lstStyle/>
          <a:p>
            <a:pPr marL="0" marR="0" lvl="0" indent="0" algn="l" rtl="0">
              <a:spcBef>
                <a:spcPts val="0"/>
              </a:spcBef>
              <a:buSzPct val="25000"/>
              <a:buNone/>
              <a:defRPr/>
            </a:pPr>
            <a:r>
              <a:rPr lang="en-US" altLang="ko-KR" sz="700">
                <a:solidFill>
                  <a:srgbClr val="000000"/>
                </a:solidFill>
                <a:latin typeface="+mj-ea"/>
                <a:ea typeface="+mj-ea"/>
                <a:cs typeface="Arial"/>
                <a:sym typeface="Arial"/>
              </a:rPr>
              <a:t>0202</a:t>
            </a:r>
            <a:endParaRPr lang="en-US" altLang="ko-KR" sz="700">
              <a:solidFill>
                <a:srgbClr val="000000"/>
              </a:solidFill>
              <a:latin typeface="+mj-ea"/>
              <a:ea typeface="+mj-ea"/>
              <a:cs typeface="Arial"/>
              <a:sym typeface="Arial"/>
            </a:endParaRPr>
          </a:p>
        </p:txBody>
      </p:sp>
      <p:graphicFrame>
        <p:nvGraphicFramePr>
          <p:cNvPr id="78" name="Shape 721"/>
          <p:cNvGraphicFramePr/>
          <p:nvPr/>
        </p:nvGraphicFramePr>
        <p:xfrm>
          <a:off x="8803472" y="630925"/>
          <a:ext cx="2208080" cy="795700"/>
        </p:xfrm>
        <a:graphic>
          <a:graphicData uri="http://schemas.openxmlformats.org/drawingml/2006/table">
            <a:tbl>
              <a:tblPr>
                <a:noFill/>
              </a:tblPr>
              <a:tblGrid>
                <a:gridCol w="208280"/>
                <a:gridCol w="1999800"/>
              </a:tblGrid>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en-US" altLang="ko-KR" sz="700" b="0" i="0" u="none" strike="noStrike" cap="none">
                          <a:solidFill>
                            <a:srgbClr val="000000"/>
                          </a:solidFill>
                          <a:latin typeface="+mj-ea"/>
                          <a:ea typeface="+mj-ea"/>
                          <a:cs typeface="Verdana"/>
                          <a:sym typeface="Verdana"/>
                        </a:rPr>
                        <a:t>1</a:t>
                      </a:r>
                      <a:endParaRPr lang="ko-KR" altLang="en-US"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alpha val="0"/>
                        </a:srgbClr>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defTabSz="914400" rtl="0" eaLnBrk="1" latinLnBrk="0" hangingPunct="1">
                        <a:lnSpc>
                          <a:spcPct val="100000"/>
                        </a:lnSpc>
                        <a:spcBef>
                          <a:spcPts val="0"/>
                        </a:spcBef>
                        <a:spcAft>
                          <a:spcPts val="0"/>
                        </a:spcAft>
                        <a:buClr>
                          <a:srgbClr val="000000"/>
                        </a:buClr>
                        <a:buSzPct val="25000"/>
                        <a:buFont typeface="Arial"/>
                        <a:buNone/>
                        <a:defRPr/>
                      </a:pPr>
                      <a:r>
                        <a:rPr kumimoji="1" lang="ko-KR" altLang="en-US" sz="700" b="0" i="0" u="none" strike="noStrike" cap="none" normalizeH="0" baseline="0">
                          <a:solidFill>
                            <a:srgbClr val="000000"/>
                          </a:solidFill>
                          <a:effectLst/>
                          <a:latin typeface="+mj-ea"/>
                          <a:ea typeface="+mj-ea"/>
                        </a:rPr>
                        <a:t>별점으로 만족도를 평가할 수 있는 기능</a:t>
                      </a:r>
                      <a:endParaRPr kumimoji="1" lang="ko-KR" altLang="en-US" sz="700" b="0" i="0" u="none" strike="noStrike" cap="none" normalizeH="0" baseline="0">
                        <a:solidFill>
                          <a:srgbClr val="000000"/>
                        </a:solidFill>
                        <a:effectLst/>
                        <a:latin typeface="+mj-ea"/>
                        <a:ea typeface="+mj-ea"/>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alpha val="0"/>
                        </a:srgbClr>
                      </a:solidFill>
                      <a:prstDash val="solid"/>
                      <a:round/>
                      <a:headEnd w="med" len="med"/>
                      <a:tailEnd w="med" len="med"/>
                    </a:lnT>
                    <a:lnB w="9525" cap="flat" cmpd="sng">
                      <a:solidFill>
                        <a:srgbClr val="000000"/>
                      </a:solidFill>
                      <a:prstDash val="solid"/>
                      <a:round/>
                      <a:headEnd w="med" len="med"/>
                      <a:tailEnd w="med" len="med"/>
                    </a:lnB>
                  </a:tcPr>
                </a:tc>
              </a:tr>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ko-KR" sz="700" b="0" i="0" u="none" strike="noStrike" cap="none">
                          <a:solidFill>
                            <a:srgbClr val="000000"/>
                          </a:solidFill>
                          <a:latin typeface="+mj-ea"/>
                          <a:ea typeface="+mj-ea"/>
                          <a:cs typeface="Verdana"/>
                          <a:sym typeface="Verdana"/>
                        </a:rPr>
                        <a:t>2</a:t>
                      </a:r>
                      <a:endParaRPr lang="ko-KR"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rtl="0">
                        <a:lnSpc>
                          <a:spcPct val="100000"/>
                        </a:lnSpc>
                        <a:spcBef>
                          <a:spcPts val="0"/>
                        </a:spcBef>
                        <a:spcAft>
                          <a:spcPts val="0"/>
                        </a:spcAft>
                        <a:buClr>
                          <a:srgbClr val="000000"/>
                        </a:buClr>
                        <a:buSzPct val="25000"/>
                        <a:buFont typeface="Arial"/>
                        <a:buNone/>
                        <a:defRPr/>
                      </a:pPr>
                      <a:r>
                        <a:rPr lang="ko-KR" altLang="en-US" sz="700" b="0" i="0" u="none" strike="noStrike" cap="none">
                          <a:solidFill>
                            <a:srgbClr val="000000"/>
                          </a:solidFill>
                          <a:latin typeface="+mj-ea"/>
                          <a:ea typeface="+mj-ea"/>
                          <a:cs typeface="Arial"/>
                          <a:sym typeface="Arial"/>
                        </a:rPr>
                        <a:t>사진을 추가할 수 있는 버튼</a:t>
                      </a:r>
                      <a:endParaRPr lang="ko-KR" altLang="en-US" sz="700" b="0" i="0" u="none" strike="noStrike" cap="none">
                        <a:solidFill>
                          <a:srgbClr val="000000"/>
                        </a:solidFill>
                        <a:latin typeface="+mj-ea"/>
                        <a:ea typeface="+mj-ea"/>
                        <a:cs typeface="Arial"/>
                        <a:sym typeface="Arial"/>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r>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ko-KR" sz="700" b="0" i="0" u="none" strike="noStrike" cap="none">
                          <a:solidFill>
                            <a:srgbClr val="000000"/>
                          </a:solidFill>
                          <a:latin typeface="+mj-ea"/>
                          <a:ea typeface="+mj-ea"/>
                          <a:cs typeface="Verdana"/>
                          <a:sym typeface="Verdana"/>
                        </a:rPr>
                        <a:t>3</a:t>
                      </a:r>
                      <a:endParaRPr lang="ko-KR"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defTabSz="914400" rtl="0" eaLnBrk="1" latinLnBrk="0" hangingPunct="1">
                        <a:lnSpc>
                          <a:spcPct val="100000"/>
                        </a:lnSpc>
                        <a:spcBef>
                          <a:spcPts val="0"/>
                        </a:spcBef>
                        <a:spcAft>
                          <a:spcPts val="0"/>
                        </a:spcAft>
                        <a:buClr>
                          <a:srgbClr val="000000"/>
                        </a:buClr>
                        <a:buSzPct val="25000"/>
                        <a:buFont typeface="Arial"/>
                        <a:buNone/>
                        <a:defRPr/>
                      </a:pPr>
                      <a:r>
                        <a:rPr kumimoji="1" lang="ko-KR" altLang="en-US" sz="700" b="0" i="0" u="none" strike="noStrike" cap="none" normalizeH="0" baseline="0">
                          <a:solidFill>
                            <a:srgbClr val="000000"/>
                          </a:solidFill>
                          <a:effectLst/>
                          <a:latin typeface="+mj-ea"/>
                          <a:ea typeface="+mj-ea"/>
                        </a:rPr>
                        <a:t>리뷰를 포스팅 하는 버튼</a:t>
                      </a:r>
                      <a:endParaRPr kumimoji="1" lang="ko-KR" altLang="en-US" sz="700" b="0" i="0" u="none" strike="noStrike" cap="none" normalizeH="0" baseline="0">
                        <a:solidFill>
                          <a:srgbClr val="000000"/>
                        </a:solidFill>
                        <a:effectLst/>
                        <a:latin typeface="+mj-ea"/>
                        <a:ea typeface="+mj-ea"/>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r>
              <a:tr h="198925">
                <a:tc>
                  <a:txBody>
                    <a:bodyPr vert="horz" lIns="33225" tIns="43200" rIns="33225" bIns="43200" anchor="t" anchorCtr="0"/>
                    <a:lstStyle/>
                    <a:p>
                      <a:pPr marL="0" marR="0" lvl="0" indent="0" algn="ctr" rtl="0">
                        <a:lnSpc>
                          <a:spcPct val="100000"/>
                        </a:lnSpc>
                        <a:spcBef>
                          <a:spcPts val="0"/>
                        </a:spcBef>
                        <a:spcAft>
                          <a:spcPts val="0"/>
                        </a:spcAft>
                        <a:buClr>
                          <a:srgbClr val="000000"/>
                        </a:buClr>
                        <a:buSzPct val="25000"/>
                        <a:buFont typeface="Verdana"/>
                        <a:buNone/>
                        <a:defRPr/>
                      </a:pPr>
                      <a:r>
                        <a:rPr lang="ko-KR" sz="700" b="0" i="0" u="none" strike="noStrike" cap="none">
                          <a:solidFill>
                            <a:srgbClr val="000000"/>
                          </a:solidFill>
                          <a:latin typeface="+mj-ea"/>
                          <a:ea typeface="+mj-ea"/>
                          <a:cs typeface="Verdana"/>
                          <a:sym typeface="Verdana"/>
                        </a:rPr>
                        <a:t>4</a:t>
                      </a:r>
                      <a:endParaRPr lang="ko-KR" sz="700" b="0" i="0" u="none" strike="noStrike" cap="none">
                        <a:solidFill>
                          <a:srgbClr val="000000"/>
                        </a:solidFill>
                        <a:latin typeface="+mj-ea"/>
                        <a:ea typeface="+mj-ea"/>
                        <a:cs typeface="Verdana"/>
                        <a:sym typeface="Verdana"/>
                      </a:endParaRPr>
                    </a:p>
                  </a:txBody>
                  <a:tcPr marL="33225" marR="33225" marT="43200" marB="43200">
                    <a:lnL w="9525" cap="flat" cmpd="sng">
                      <a:solidFill>
                        <a:srgbClr val="000000">
                          <a:alpha val="0"/>
                        </a:srgbClr>
                      </a:solidFill>
                      <a:prstDash val="solid"/>
                      <a:round/>
                      <a:headEnd w="med" len="med"/>
                      <a:tailEnd w="med" len="med"/>
                    </a:lnL>
                    <a:lnR w="9525" cap="flat" cmpd="sng">
                      <a:solidFill>
                        <a:srgbClr val="000000"/>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c>
                  <a:txBody>
                    <a:bodyPr vert="horz" lIns="66450" tIns="43200" rIns="66450" bIns="43200" anchor="t" anchorCtr="0"/>
                    <a:lstStyle/>
                    <a:p>
                      <a:pPr marL="0" marR="0" lvl="0" indent="0" algn="l" defTabSz="914400" rtl="0" eaLnBrk="1" latinLnBrk="0" hangingPunct="1">
                        <a:lnSpc>
                          <a:spcPct val="100000"/>
                        </a:lnSpc>
                        <a:spcBef>
                          <a:spcPts val="0"/>
                        </a:spcBef>
                        <a:spcAft>
                          <a:spcPts val="0"/>
                        </a:spcAft>
                        <a:buClr>
                          <a:srgbClr val="000000"/>
                        </a:buClr>
                        <a:buSzPct val="25000"/>
                        <a:buFont typeface="Arial"/>
                        <a:buNone/>
                        <a:defRPr/>
                      </a:pPr>
                      <a:r>
                        <a:rPr lang="ko-KR" altLang="en-US" sz="700" b="0" i="0" u="none" strike="noStrike" cap="none">
                          <a:solidFill>
                            <a:srgbClr val="000000"/>
                          </a:solidFill>
                          <a:latin typeface="+mj-ea"/>
                          <a:ea typeface="+mn-ea"/>
                          <a:cs typeface="Arial"/>
                          <a:sym typeface="Arial"/>
                        </a:rPr>
                        <a:t>선택 가능한 </a:t>
                      </a:r>
                      <a:r>
                        <a:rPr lang="en-US" altLang="ko-KR" sz="700" b="0" i="0" u="none" strike="noStrike" cap="none">
                          <a:solidFill>
                            <a:srgbClr val="000000"/>
                          </a:solidFill>
                          <a:latin typeface="+mj-ea"/>
                          <a:ea typeface="+mn-ea"/>
                          <a:cs typeface="Arial"/>
                          <a:sym typeface="Arial"/>
                        </a:rPr>
                        <a:t>select </a:t>
                      </a:r>
                      <a:r>
                        <a:rPr lang="ko-KR" altLang="en-US" sz="700" b="0" i="0" u="none" strike="noStrike" cap="none">
                          <a:solidFill>
                            <a:srgbClr val="000000"/>
                          </a:solidFill>
                          <a:latin typeface="+mj-ea"/>
                          <a:ea typeface="+mn-ea"/>
                          <a:cs typeface="Arial"/>
                          <a:sym typeface="Arial"/>
                        </a:rPr>
                        <a:t>버튼</a:t>
                      </a:r>
                      <a:endParaRPr lang="ko-KR" altLang="en-US" sz="700" b="0" i="0" u="none" strike="noStrike" cap="none">
                        <a:solidFill>
                          <a:srgbClr val="000000"/>
                        </a:solidFill>
                        <a:latin typeface="+mj-ea"/>
                        <a:ea typeface="+mn-ea"/>
                        <a:cs typeface="Arial"/>
                        <a:sym typeface="Arial"/>
                      </a:endParaRPr>
                    </a:p>
                  </a:txBody>
                  <a:tcPr marL="66450" marR="66450" marT="43200" marB="43200">
                    <a:lnL w="9525" cap="flat" cmpd="sng">
                      <a:solidFill>
                        <a:srgbClr val="000000"/>
                      </a:solidFill>
                      <a:prstDash val="solid"/>
                      <a:round/>
                      <a:headEnd w="med" len="med"/>
                      <a:tailEnd w="med" len="med"/>
                    </a:lnL>
                    <a:lnR w="9525" cap="flat" cmpd="sng">
                      <a:solidFill>
                        <a:srgbClr val="000000">
                          <a:alpha val="0"/>
                        </a:srgbClr>
                      </a:solidFill>
                      <a:prstDash val="solid"/>
                      <a:round/>
                      <a:headEnd w="med" len="med"/>
                      <a:tailEnd w="med" len="med"/>
                    </a:lnR>
                    <a:lnT w="9525" cap="flat" cmpd="sng">
                      <a:solidFill>
                        <a:srgbClr val="000000"/>
                      </a:solidFill>
                      <a:prstDash val="solid"/>
                      <a:round/>
                      <a:headEnd w="med" len="med"/>
                      <a:tailEnd w="med" len="med"/>
                    </a:lnT>
                    <a:lnB w="9525" cap="flat" cmpd="sng">
                      <a:solidFill>
                        <a:srgbClr val="000000"/>
                      </a:solidFill>
                      <a:prstDash val="solid"/>
                      <a:round/>
                      <a:headEnd w="med" len="med"/>
                      <a:tailEnd w="med" len="med"/>
                    </a:lnB>
                  </a:tcPr>
                </a:tc>
              </a:tr>
            </a:tbl>
          </a:graphicData>
        </a:graphic>
      </p:graphicFrame>
      <p:sp>
        <p:nvSpPr>
          <p:cNvPr id="79" name="Shape 720"/>
          <p:cNvSpPr/>
          <p:nvPr/>
        </p:nvSpPr>
        <p:spPr>
          <a:xfrm>
            <a:off x="8246796" y="77723"/>
            <a:ext cx="548287" cy="205498"/>
          </a:xfrm>
          <a:prstGeom prst="rect">
            <a:avLst/>
          </a:prstGeom>
          <a:noFill/>
          <a:ln>
            <a:noFill/>
          </a:ln>
        </p:spPr>
        <p:txBody>
          <a:bodyPr lIns="91424" tIns="45700" rIns="91424" bIns="45700" anchor="ctr" anchorCtr="0">
            <a:noAutofit/>
          </a:bodyPr>
          <a:lstStyle/>
          <a:p>
            <a:pPr marL="0" marR="0" lvl="0" indent="0" algn="l" rtl="0">
              <a:spcBef>
                <a:spcPts val="0"/>
              </a:spcBef>
              <a:buSzPct val="25000"/>
              <a:buNone/>
              <a:defRPr/>
            </a:pPr>
            <a:r>
              <a:rPr lang="en-US" altLang="ko-KR" sz="700">
                <a:solidFill>
                  <a:srgbClr val="000000"/>
                </a:solidFill>
                <a:latin typeface="+mj-ea"/>
                <a:ea typeface="+mj-ea"/>
                <a:cs typeface="Arial"/>
                <a:sym typeface="Arial"/>
              </a:rPr>
              <a:t>3</a:t>
            </a:r>
            <a:r>
              <a:rPr lang="ko-KR" sz="700">
                <a:solidFill>
                  <a:srgbClr val="000000"/>
                </a:solidFill>
                <a:latin typeface="+mj-ea"/>
                <a:ea typeface="+mj-ea"/>
                <a:cs typeface="Arial"/>
                <a:sym typeface="Arial"/>
              </a:rPr>
              <a:t>/</a:t>
            </a:r>
            <a:r>
              <a:rPr lang="en-US" altLang="ko-KR" sz="700">
                <a:solidFill>
                  <a:srgbClr val="000000"/>
                </a:solidFill>
                <a:latin typeface="+mj-ea"/>
                <a:ea typeface="+mj-ea"/>
                <a:cs typeface="Arial"/>
                <a:sym typeface="Arial"/>
              </a:rPr>
              <a:t>3</a:t>
            </a:r>
            <a:endParaRPr lang="en-US" altLang="ko-KR" sz="700">
              <a:solidFill>
                <a:srgbClr val="000000"/>
              </a:solidFill>
              <a:latin typeface="+mj-ea"/>
              <a:ea typeface="+mj-ea"/>
              <a:cs typeface="Arial"/>
              <a:sym typeface="Arial"/>
            </a:endParaRPr>
          </a:p>
        </p:txBody>
      </p:sp>
      <p:pic>
        <p:nvPicPr>
          <p:cNvPr id="80" name="그림 79"/>
          <p:cNvPicPr>
            <a:picLocks noChangeAspect="1"/>
          </p:cNvPicPr>
          <p:nvPr/>
        </p:nvPicPr>
        <p:blipFill rotWithShape="1">
          <a:blip r:embed="rId2"/>
          <a:stretch>
            <a:fillRect/>
          </a:stretch>
        </p:blipFill>
        <p:spPr>
          <a:xfrm>
            <a:off x="1324140" y="382687"/>
            <a:ext cx="7354411" cy="6092625"/>
          </a:xfrm>
          <a:prstGeom prst="rect">
            <a:avLst/>
          </a:prstGeom>
        </p:spPr>
      </p:pic>
      <p:sp>
        <p:nvSpPr>
          <p:cNvPr id="82" name="직사각형 80"/>
          <p:cNvSpPr/>
          <p:nvPr/>
        </p:nvSpPr>
        <p:spPr>
          <a:xfrm>
            <a:off x="3095947" y="1276809"/>
            <a:ext cx="2852760" cy="1120088"/>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83" name="직사각형 80"/>
          <p:cNvSpPr/>
          <p:nvPr/>
        </p:nvSpPr>
        <p:spPr>
          <a:xfrm>
            <a:off x="7308548" y="4375086"/>
            <a:ext cx="1291446" cy="501452"/>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84" name="직사각형 80"/>
          <p:cNvSpPr/>
          <p:nvPr/>
        </p:nvSpPr>
        <p:spPr>
          <a:xfrm>
            <a:off x="7446023" y="5911655"/>
            <a:ext cx="1163792" cy="501455"/>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85" name="직사각형 84"/>
          <p:cNvSpPr/>
          <p:nvPr/>
        </p:nvSpPr>
        <p:spPr>
          <a:xfrm>
            <a:off x="2945940" y="1252846"/>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1</a:t>
            </a:r>
            <a:endParaRPr xmlns:mc="http://schemas.openxmlformats.org/markup-compatibility/2006" xmlns:hp="http://schemas.haansoft.com/office/presentation/8.0" kumimoji="0" lang="ko-KR" altLang="en-US" sz="900" b="1" i="0" u="none" strike="noStrike" kern="1200" cap="none" spc="0" normalizeH="0" baseline="0" mc:Ignorable="hp" hp:hslEmbossed="0">
              <a:solidFill>
                <a:srgbClr val="ffffff"/>
              </a:solidFill>
              <a:latin typeface="Arial"/>
              <a:ea typeface="맑은 고딕"/>
              <a:cs typeface="맑은 고딕"/>
            </a:endParaRPr>
          </a:p>
        </p:txBody>
      </p:sp>
      <p:sp>
        <p:nvSpPr>
          <p:cNvPr id="86" name="직사각형 85"/>
          <p:cNvSpPr/>
          <p:nvPr/>
        </p:nvSpPr>
        <p:spPr>
          <a:xfrm>
            <a:off x="7170204" y="4338084"/>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2</a:t>
            </a:r>
            <a:endPar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endParaRPr>
          </a:p>
        </p:txBody>
      </p:sp>
      <p:sp>
        <p:nvSpPr>
          <p:cNvPr id="87" name="직사각형 86"/>
          <p:cNvSpPr/>
          <p:nvPr/>
        </p:nvSpPr>
        <p:spPr>
          <a:xfrm>
            <a:off x="7278218" y="5860120"/>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3</a:t>
            </a:r>
            <a:endPar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endParaRPr>
          </a:p>
        </p:txBody>
      </p:sp>
      <p:sp>
        <p:nvSpPr>
          <p:cNvPr id="89" name="직사각형 80"/>
          <p:cNvSpPr/>
          <p:nvPr/>
        </p:nvSpPr>
        <p:spPr>
          <a:xfrm>
            <a:off x="4932208" y="5396323"/>
            <a:ext cx="1271807" cy="580011"/>
          </a:xfrm>
          <a:prstGeom prst="frame">
            <a:avLst>
              <a:gd name="adj1" fmla="val 0"/>
            </a:avLst>
          </a:prstGeom>
          <a:solidFill>
            <a:srgbClr val="ffffff">
              <a:alpha val="100000"/>
            </a:srgbClr>
          </a:solidFill>
          <a:ln w="9525" cap="flat" cmpd="sng" algn="ctr">
            <a:solidFill>
              <a:srgbClr val="ff0000">
                <a:alpha val="100000"/>
              </a:srgbClr>
            </a:solidFill>
            <a:prstDash val="solid"/>
          </a:ln>
        </p:spPr>
        <p:txBody>
          <a:bodyPr anchor="ctr"/>
          <a:p>
            <a:pPr marL="0" lvl="0" indent="0" algn="ctr" defTabSz="914400" rtl="0" eaLnBrk="1" latinLnBrk="1" hangingPunct="1">
              <a:lnSpc>
                <a:spcPct val="100000"/>
              </a:lnSpc>
              <a:spcBef>
                <a:spcPts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Arial"/>
              <a:ea typeface="맑은 고딕"/>
              <a:cs typeface="맑은 고딕"/>
            </a:endParaRPr>
          </a:p>
        </p:txBody>
      </p:sp>
      <p:sp>
        <p:nvSpPr>
          <p:cNvPr id="90" name="직사각형 89"/>
          <p:cNvSpPr/>
          <p:nvPr/>
        </p:nvSpPr>
        <p:spPr>
          <a:xfrm>
            <a:off x="6202875" y="5384067"/>
            <a:ext cx="152400" cy="152400"/>
          </a:xfrm>
          <a:prstGeom prst="rect">
            <a:avLst/>
          </a:prstGeom>
          <a:solidFill>
            <a:srgbClr val="ff0000">
              <a:alpha val="100000"/>
            </a:srgbClr>
          </a:solidFill>
          <a:ln w="6350" cap="flat" cmpd="sng" algn="ctr">
            <a:noFill/>
            <a:prstDash val="solid"/>
          </a:ln>
        </p:spPr>
        <p:txBody>
          <a:bodyPr anchor="ctr"/>
          <a:p>
            <a:pPr marL="0" lvl="0" indent="0" algn="ctr" defTabSz="914400" rtl="0" eaLnBrk="1" latinLnBrk="1" hangingPunct="1">
              <a:lnSpc>
                <a:spcPct val="100000"/>
              </a:lnSpc>
              <a:spcBef>
                <a:spcPts val="0"/>
              </a:spcBef>
              <a:spcAft>
                <a:spcPts val="0"/>
              </a:spcAft>
              <a:buNone/>
              <a:defRPr/>
            </a:pPr>
            <a:r>
              <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rPr>
              <a:t>4</a:t>
            </a:r>
            <a:endParaRPr xmlns:mc="http://schemas.openxmlformats.org/markup-compatibility/2006" xmlns:hp="http://schemas.haansoft.com/office/presentation/8.0" kumimoji="0" lang="en-US" altLang="ko-KR" sz="900" b="1" i="0" u="none" strike="noStrike" kern="1200" cap="none" spc="0" normalizeH="0" baseline="0" mc:Ignorable="hp" hp:hslEmbossed="0">
              <a:solidFill>
                <a:srgbClr val="ffffff"/>
              </a:solidFill>
              <a:latin typeface="Arial"/>
              <a:ea typeface="맑은 고딕"/>
              <a:cs typeface="Arial"/>
            </a:endParaRPr>
          </a:p>
        </p:txBody>
      </p:sp>
    </p:spTree>
    <p:extLst>
      <p:ext uri="{BB962C8B-B14F-4D97-AF65-F5344CB8AC3E}">
        <p14:creationId xmlns:p14="http://schemas.microsoft.com/office/powerpoint/2010/main" val="374147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결제내역</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96468932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dirty="0">
                          <a:solidFill>
                            <a:schemeClr val="tx1"/>
                          </a:solidFill>
                          <a:latin typeface="+mn-ea"/>
                          <a:ea typeface="+mn-ea"/>
                          <a:sym typeface="맑은 고딕"/>
                        </a:rPr>
                        <a:t>결제한 내역을 모두 볼 수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그림을 누르면 클래스로 이동한다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14</a:t>
            </a:fld>
            <a:endParaRPr lang="en-US" altLang="en-US" sz="900"/>
          </a:p>
        </p:txBody>
      </p:sp>
      <p:pic>
        <p:nvPicPr>
          <p:cNvPr id="3" name="그림 2"/>
          <p:cNvPicPr>
            <a:picLocks noChangeAspect="1"/>
          </p:cNvPicPr>
          <p:nvPr/>
        </p:nvPicPr>
        <p:blipFill rotWithShape="1">
          <a:blip r:embed="rId2"/>
          <a:stretch>
            <a:fillRect/>
          </a:stretch>
        </p:blipFill>
        <p:spPr>
          <a:xfrm>
            <a:off x="0" y="1150468"/>
            <a:ext cx="8561373" cy="5596784"/>
          </a:xfrm>
          <a:prstGeom prst="rect">
            <a:avLst/>
          </a:prstGeom>
        </p:spPr>
      </p:pic>
    </p:spTree>
    <p:extLst>
      <p:ext uri="{BB962C8B-B14F-4D97-AF65-F5344CB8AC3E}">
        <p14:creationId xmlns:p14="http://schemas.microsoft.com/office/powerpoint/2010/main" val="373745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8"/>
          <p:cNvSpPr>
            <a:spLocks noGrp="1"/>
          </p:cNvSpPr>
          <p:nvPr>
            <p:ph type="body" sz="quarter" idx="10" hasCustomPrompt="1"/>
          </p:nvPr>
        </p:nvSpPr>
        <p:spPr/>
        <p:txBody>
          <a:bodyPr/>
          <a:lstStyle/>
          <a:p>
            <a:pPr lvl="0">
              <a:defRPr/>
            </a:pPr>
            <a:r>
              <a:rPr lang="ko-KR" altLang="en-US"/>
              <a:t>나의 후기내역</a:t>
            </a:r>
          </a:p>
        </p:txBody>
      </p:sp>
      <p:sp>
        <p:nvSpPr>
          <p:cNvPr id="3" name="텍스트 개체 틀 18"/>
          <p:cNvSpPr>
            <a:spLocks noGrp="1"/>
          </p:cNvSpPr>
          <p:nvPr>
            <p:ph type="body" sz="quarter" idx="11" hasCustomPrompt="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pic>
        <p:nvPicPr>
          <p:cNvPr id="4" name="그림 3"/>
          <p:cNvPicPr>
            <a:picLocks noChangeAspect="1"/>
          </p:cNvPicPr>
          <p:nvPr/>
        </p:nvPicPr>
        <p:blipFill rotWithShape="1">
          <a:blip r:embed="rId2"/>
          <a:stretch>
            <a:fillRect/>
          </a:stretch>
        </p:blipFill>
        <p:spPr>
          <a:xfrm>
            <a:off x="695400" y="873595"/>
            <a:ext cx="6598920" cy="5219700"/>
          </a:xfrm>
          <a:prstGeom prst="rect">
            <a:avLst/>
          </a:prstGeom>
        </p:spPr>
      </p:pic>
      <p:graphicFrame>
        <p:nvGraphicFramePr>
          <p:cNvPr id="5" name="표 4"/>
          <p:cNvGraphicFramePr>
            <a:graphicFrameLocks noGrp="1"/>
          </p:cNvGraphicFramePr>
          <p:nvPr/>
        </p:nvGraphicFramePr>
        <p:xfrm>
          <a:off x="8688288" y="476672"/>
          <a:ext cx="3376961" cy="1432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내가 작성한 수강클래스의 후기의 내역을 확인할 수 있고</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후기 상세화면으로 이동하여  수정</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삭제할 수 있다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수강했던 날짜와 후기</a:t>
                      </a:r>
                      <a:r>
                        <a:rPr lang="en-US" altLang="ko-KR" sz="850" b="0">
                          <a:latin typeface="+mn-ea"/>
                          <a:ea typeface="+mn-ea"/>
                          <a:cs typeface="+mn-cs"/>
                        </a:rPr>
                        <a:t>,</a:t>
                      </a:r>
                      <a:r>
                        <a:rPr lang="ko-KR" altLang="en-US" sz="850" b="0">
                          <a:latin typeface="+mn-ea"/>
                          <a:ea typeface="+mn-ea"/>
                          <a:cs typeface="+mn-cs"/>
                        </a:rPr>
                        <a:t> 제목이 보이는 목록을 볼 수 있고 클릭하면 상세화면으로 이동할 수있다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419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나의 문의내역</a:t>
            </a:r>
          </a:p>
        </p:txBody>
      </p:sp>
      <p:sp>
        <p:nvSpPr>
          <p:cNvPr id="5" name="텍스트 개체 틀 4"/>
          <p:cNvSpPr>
            <a:spLocks noGrp="1"/>
          </p:cNvSpPr>
          <p:nvPr>
            <p:ph type="body" sz="quarter" idx="11"/>
          </p:nvPr>
        </p:nvSpPr>
        <p:spPr/>
        <p:txBody>
          <a:bodyPr/>
          <a:lstStyle/>
          <a:p>
            <a:pPr marL="0" lvl="0" indent="0" algn="l" defTabSz="914400" rtl="0" eaLnBrk="1" latinLnBrk="1" hangingPunct="1">
              <a:lnSpc>
                <a:spcPct val="100000"/>
              </a:lnSpc>
              <a:spcBef>
                <a:spcPct val="20000"/>
              </a:spcBef>
              <a:spcAft>
                <a:spcPts val="0"/>
              </a:spcAft>
              <a:buFont typeface="Arial"/>
              <a:buNone/>
              <a:defRPr/>
            </a:pP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회원관리</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 회원가입</a:t>
            </a:r>
            <a:r>
              <a:rPr kumimoji="0" lang="en-US" altLang="ko-KR" b="0" i="0" u="none" strike="noStrike" kern="1200" cap="none" spc="0" normalizeH="0" baseline="0">
                <a:solidFill>
                  <a:srgbClr val="808080"/>
                </a:solidFill>
                <a:latin typeface="맑은 고딕"/>
                <a:ea typeface="맑은 고딕"/>
                <a:cs typeface="맑은 고딕"/>
              </a:rPr>
              <a:t>/</a:t>
            </a:r>
            <a:r>
              <a:rPr kumimoji="0" lang="ko-KR" altLang="en-US" b="0" i="0" u="none" strike="noStrike" kern="1200" cap="none" spc="0" normalizeH="0" baseline="0">
                <a:solidFill>
                  <a:srgbClr val="808080"/>
                </a:solidFill>
                <a:latin typeface="맑은 고딕"/>
                <a:ea typeface="맑은 고딕"/>
                <a:cs typeface="맑은 고딕"/>
              </a:rPr>
              <a:t>로그인</a:t>
            </a:r>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2659412879"/>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내가 쓴 문의내역을 모두 볼 수 있는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목록을 누르면 자신의 문의로 페이지로 이동한다</a:t>
                      </a:r>
                      <a:r>
                        <a:rPr lang="en-US" altLang="ko-KR" sz="850" b="0">
                          <a:latin typeface="+mn-ea"/>
                          <a:ea typeface="+mn-ea"/>
                          <a:cs typeface="+mn-cs"/>
                        </a:rPr>
                        <a:t>.</a:t>
                      </a: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문의의 관한 답변이 달리면 확인시켜준다</a:t>
                      </a:r>
                      <a:r>
                        <a:rPr kumimoji="1" lang="en-US" altLang="ko-KR" sz="850">
                          <a:solidFill>
                            <a:schemeClr val="tx1"/>
                          </a:solidFill>
                          <a:latin typeface="+mn-ea"/>
                        </a:rPr>
                        <a:t>.</a:t>
                      </a:r>
                    </a:p>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또한 메시지버튼을 눌러도 자신의 문의페이지로 이동한다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endParaRPr kumimoji="1" lang="ko-KR" altLang="en-US"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41592">
                <a:tc>
                  <a:txBody>
                    <a:bodyPr/>
                    <a:lstStyle/>
                    <a:p>
                      <a:pPr lvl="0"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41592">
                <a:tc>
                  <a:txBody>
                    <a:bodyPr/>
                    <a:lstStyle/>
                    <a:p>
                      <a:pPr lvl="0"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endParaRPr lang="ko-KR" altLang="en-US" sz="850" b="0" dirty="0">
                        <a:latin typeface="+mn-ea"/>
                        <a:ea typeface="+mn-ea"/>
                        <a:cs typeface="+mn-cs"/>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341263" cy="230832"/>
          </a:xfrm>
          <a:prstGeom prst="rect">
            <a:avLst/>
          </a:prstGeom>
          <a:noFill/>
        </p:spPr>
        <p:txBody>
          <a:bodyPr wrap="none">
            <a:spAutoFit/>
          </a:bodyPr>
          <a:lstStyle/>
          <a:p>
            <a:pPr lvl="0">
              <a:defRPr/>
            </a:pPr>
            <a:fld id="{944918D1-1C8F-48E6-92D4-4089F97E8793}" type="slidenum">
              <a:rPr lang="en-US" altLang="en-US" sz="900"/>
              <a:pPr lvl="0">
                <a:defRPr/>
              </a:pPr>
              <a:t>16</a:t>
            </a:fld>
            <a:endParaRPr lang="en-US" altLang="en-US" sz="900"/>
          </a:p>
        </p:txBody>
      </p:sp>
      <p:pic>
        <p:nvPicPr>
          <p:cNvPr id="3" name="그림 2"/>
          <p:cNvPicPr>
            <a:picLocks noChangeAspect="1"/>
          </p:cNvPicPr>
          <p:nvPr/>
        </p:nvPicPr>
        <p:blipFill rotWithShape="1">
          <a:blip r:embed="rId2"/>
          <a:stretch>
            <a:fillRect/>
          </a:stretch>
        </p:blipFill>
        <p:spPr>
          <a:xfrm>
            <a:off x="551384" y="670381"/>
            <a:ext cx="7796822" cy="5085184"/>
          </a:xfrm>
          <a:prstGeom prst="rect">
            <a:avLst/>
          </a:prstGeom>
        </p:spPr>
      </p:pic>
    </p:spTree>
    <p:extLst>
      <p:ext uri="{BB962C8B-B14F-4D97-AF65-F5344CB8AC3E}">
        <p14:creationId xmlns:p14="http://schemas.microsoft.com/office/powerpoint/2010/main" val="310015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3"/>
                    </a:ext>
                  </a:extLst>
                </a:gridCol>
                <a:gridCol w="979629">
                  <a:extLst>
                    <a:ext uri="{9D8B030D-6E8A-4147-A177-3AD203B41FA5}">
                      <a16:colId xmlns:a16="http://schemas.microsoft.com/office/drawing/2014/main" val="20004"/>
                    </a:ext>
                  </a:extLst>
                </a:gridCol>
              </a:tblGrid>
              <a:tr h="342763">
                <a:tc>
                  <a:txBody>
                    <a:bodyPr/>
                    <a:lstStyle/>
                    <a:p>
                      <a:pPr lvl="0" algn="l" latinLnBrk="1">
                        <a:defRPr/>
                      </a:pPr>
                      <a:r>
                        <a:rPr lang="en-US" altLang="ko-KR" sz="1000" b="1">
                          <a:solidFill>
                            <a:schemeClr val="tx1"/>
                          </a:solidFill>
                        </a:rPr>
                        <a:t>Version.</a:t>
                      </a:r>
                      <a:endParaRPr lang="ko-KR" altLang="en-US" sz="10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lvl="0" algn="l" latinLnBrk="1">
                        <a:defRPr/>
                      </a:pPr>
                      <a:r>
                        <a:rPr lang="en-US" altLang="ko-KR" sz="1000" b="1">
                          <a:solidFill>
                            <a:schemeClr val="tx1"/>
                          </a:solidFill>
                        </a:rPr>
                        <a:t>Date.</a:t>
                      </a:r>
                      <a:endParaRPr lang="ko-KR" altLang="en-US" sz="10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lvl="0" algn="l" latinLnBrk="1">
                        <a:defRPr/>
                      </a:pPr>
                      <a:r>
                        <a:rPr lang="en-US" altLang="ko-KR" sz="1000" b="1">
                          <a:solidFill>
                            <a:schemeClr val="tx1"/>
                          </a:solidFill>
                        </a:rPr>
                        <a:t>Content.</a:t>
                      </a:r>
                      <a:endParaRPr lang="ko-KR" altLang="en-US" sz="10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Page.</a:t>
                      </a:r>
                      <a:endParaRPr lang="ko-KR" altLang="en-US" sz="10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Owner.</a:t>
                      </a:r>
                      <a:endParaRPr lang="ko-KR" altLang="en-US" sz="10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21340">
                <a:tc rowSpan="2">
                  <a:txBody>
                    <a:bodyPr/>
                    <a:lstStyle/>
                    <a:p>
                      <a:pPr lvl="0" algn="ctr" latinLnBrk="1">
                        <a:defRPr/>
                      </a:pPr>
                      <a:r>
                        <a:rPr lang="en-US" altLang="ko-KR" sz="900">
                          <a:solidFill>
                            <a:schemeClr val="tx1"/>
                          </a:solidFill>
                          <a:latin typeface="+mn-ea"/>
                          <a:ea typeface="+mn-ea"/>
                          <a:cs typeface="+mn-cs"/>
                        </a:rPr>
                        <a:t>v1.0</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rowSpan="2">
                  <a:txBody>
                    <a:bodyPr/>
                    <a:lstStyle/>
                    <a:p>
                      <a:pPr lvl="0" algn="ctr" latinLnBrk="1">
                        <a:defRPr/>
                      </a:pPr>
                      <a:r>
                        <a:rPr lang="en-US" altLang="ko-KR" sz="900">
                          <a:solidFill>
                            <a:schemeClr val="tx1"/>
                          </a:solidFill>
                          <a:latin typeface="+mn-ea"/>
                          <a:ea typeface="+mn-ea"/>
                          <a:cs typeface="+mn-cs"/>
                        </a:rPr>
                        <a:t>2023/03/14</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lvl="0" indent="0" algn="l" latinLnBrk="1">
                        <a:buFont typeface="Arial"/>
                        <a:buNone/>
                        <a:defRPr/>
                      </a:pPr>
                      <a:r>
                        <a:rPr lang="ko-KR" altLang="en-US" sz="900">
                          <a:solidFill>
                            <a:schemeClr val="tx1"/>
                          </a:solidFill>
                        </a:rPr>
                        <a:t>회원가입</a:t>
                      </a:r>
                      <a:r>
                        <a:rPr lang="en-US" altLang="ko-KR" sz="900">
                          <a:solidFill>
                            <a:schemeClr val="tx1"/>
                          </a:solidFill>
                        </a:rPr>
                        <a:t>/</a:t>
                      </a:r>
                      <a:r>
                        <a:rPr lang="ko-KR" altLang="en-US" sz="900">
                          <a:solidFill>
                            <a:schemeClr val="tx1"/>
                          </a:solidFill>
                        </a:rPr>
                        <a:t>로그인</a:t>
                      </a:r>
                      <a:r>
                        <a:rPr lang="en-US" altLang="ko-KR" sz="900">
                          <a:solidFill>
                            <a:schemeClr val="tx1"/>
                          </a:solidFill>
                        </a:rPr>
                        <a:t>/</a:t>
                      </a:r>
                      <a:r>
                        <a:rPr lang="ko-KR" altLang="en-US" sz="900">
                          <a:solidFill>
                            <a:schemeClr val="tx1"/>
                          </a:solidFill>
                        </a:rPr>
                        <a:t>회원정보수정</a:t>
                      </a:r>
                      <a:r>
                        <a:rPr lang="en-US" altLang="ko-KR" sz="900">
                          <a:solidFill>
                            <a:schemeClr val="tx1"/>
                          </a:solidFill>
                        </a:rPr>
                        <a:t>/</a:t>
                      </a:r>
                      <a:r>
                        <a:rPr lang="ko-KR" altLang="en-US" sz="900">
                          <a:solidFill>
                            <a:schemeClr val="tx1"/>
                          </a:solidFill>
                        </a:rPr>
                        <a:t>후기내역</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r>
                        <a:rPr lang="en-US" altLang="ko-KR" sz="900">
                          <a:solidFill>
                            <a:schemeClr val="tx1"/>
                          </a:solidFill>
                          <a:latin typeface="+mn-ea"/>
                          <a:ea typeface="+mn-ea"/>
                          <a:cs typeface="+mn-cs"/>
                        </a:rPr>
                        <a:t>-</a:t>
                      </a: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r>
                        <a:rPr lang="ko-KR" altLang="en-US" sz="900">
                          <a:solidFill>
                            <a:schemeClr val="tx1"/>
                          </a:solidFill>
                        </a:rPr>
                        <a:t>김은아</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321340">
                <a:tc vMerge="1">
                  <a:txBody>
                    <a:bodyPr/>
                    <a:lstStyle/>
                    <a:p>
                      <a:pPr lvl="0">
                        <a:defRPr/>
                      </a:pPr>
                      <a:endParaRPr lang="ko-KR" altLang="en-US"/>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vMerge="1">
                  <a:txBody>
                    <a:bodyPr/>
                    <a:lstStyle/>
                    <a:p>
                      <a:pPr lvl="0">
                        <a:defRPr/>
                      </a:pPr>
                      <a:endParaRPr lang="ko-KR" altLang="en-US"/>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lvl="0" indent="0" algn="l" latinLnBrk="1">
                        <a:buFont typeface="Arial"/>
                        <a:buNone/>
                        <a:defRPr/>
                      </a:pPr>
                      <a:r>
                        <a:rPr lang="ko-KR" altLang="en-US" sz="900">
                          <a:solidFill>
                            <a:schemeClr val="tx1"/>
                          </a:solidFill>
                        </a:rPr>
                        <a:t>수강내역</a:t>
                      </a:r>
                      <a:r>
                        <a:rPr lang="en-US" altLang="ko-KR" sz="900">
                          <a:solidFill>
                            <a:schemeClr val="tx1"/>
                          </a:solidFill>
                        </a:rPr>
                        <a:t>/</a:t>
                      </a:r>
                      <a:r>
                        <a:rPr lang="ko-KR" altLang="en-US" sz="900">
                          <a:solidFill>
                            <a:schemeClr val="tx1"/>
                          </a:solidFill>
                        </a:rPr>
                        <a:t>결제내역</a:t>
                      </a:r>
                      <a:r>
                        <a:rPr lang="en-US" altLang="ko-KR" sz="900">
                          <a:solidFill>
                            <a:schemeClr val="tx1"/>
                          </a:solidFill>
                        </a:rPr>
                        <a:t>/</a:t>
                      </a:r>
                      <a:r>
                        <a:rPr lang="ko-KR" altLang="en-US" sz="900">
                          <a:solidFill>
                            <a:schemeClr val="tx1"/>
                          </a:solidFill>
                        </a:rPr>
                        <a:t>내 관심클래스내역</a:t>
                      </a:r>
                      <a:r>
                        <a:rPr lang="en-US" altLang="ko-KR" sz="900">
                          <a:solidFill>
                            <a:schemeClr val="tx1"/>
                          </a:solidFill>
                        </a:rPr>
                        <a:t>/</a:t>
                      </a:r>
                      <a:r>
                        <a:rPr lang="ko-KR" altLang="en-US" sz="900">
                          <a:solidFill>
                            <a:schemeClr val="tx1"/>
                          </a:solidFill>
                        </a:rPr>
                        <a:t>문의내역</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r>
                        <a:rPr lang="en-US" altLang="ko-KR" sz="900">
                          <a:solidFill>
                            <a:schemeClr val="tx1"/>
                          </a:solidFill>
                        </a:rPr>
                        <a:t>-</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r>
                        <a:rPr lang="ko-KR" altLang="en-US" sz="900">
                          <a:solidFill>
                            <a:schemeClr val="tx1"/>
                          </a:solidFill>
                        </a:rPr>
                        <a:t>전웅배</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321340">
                <a:tc>
                  <a:txBody>
                    <a:bodyPr/>
                    <a:lstStyle/>
                    <a:p>
                      <a:pPr lvl="0" algn="ctr" latinLnBrk="1">
                        <a:defRPr/>
                      </a:pPr>
                      <a:endParaRPr lang="ko-KR" altLang="en-US" sz="9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latinLnBrk="1">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08000" lvl="0" indent="-108000" latinLnBrk="1">
                        <a:buFont typeface="Arial"/>
                        <a:buChar char="•"/>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321340">
                <a:tc>
                  <a:txBody>
                    <a:bodyPr/>
                    <a:lstStyle/>
                    <a:p>
                      <a:pPr lvl="0" algn="ctr" latinLnBrk="1">
                        <a:defRPr/>
                      </a:pPr>
                      <a:endParaRPr lang="ko-KR" altLang="en-US" sz="9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latinLnBrk="1">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08000" lvl="0" indent="-108000" latinLnBrk="1">
                        <a:buFont typeface="Arial"/>
                        <a:buChar char="•"/>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321340">
                <a:tc>
                  <a:txBody>
                    <a:bodyPr/>
                    <a:lstStyle/>
                    <a:p>
                      <a:pPr lvl="0" algn="ctr" latinLnBrk="1">
                        <a:defRPr/>
                      </a:pPr>
                      <a:endParaRPr lang="ko-KR" altLang="en-US" sz="9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latinLnBrk="1">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08000" lvl="0" indent="-108000" latinLnBrk="1">
                        <a:buFont typeface="Arial"/>
                        <a:buChar char="•"/>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5"/>
                  </a:ext>
                </a:extLst>
              </a:tr>
              <a:tr h="321340">
                <a:tc>
                  <a:txBody>
                    <a:bodyPr/>
                    <a:lstStyle/>
                    <a:p>
                      <a:pPr lvl="0" algn="ctr" latinLnBrk="1">
                        <a:defRPr/>
                      </a:pPr>
                      <a:endParaRPr lang="ko-KR" altLang="en-US" sz="9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latinLnBrk="1">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08000" lvl="0" indent="-108000" latinLnBrk="1">
                        <a:buFont typeface="Arial"/>
                        <a:buChar char="•"/>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6"/>
                  </a:ext>
                </a:extLst>
              </a:tr>
              <a:tr h="321340">
                <a:tc>
                  <a:txBody>
                    <a:bodyPr/>
                    <a:lstStyle/>
                    <a:p>
                      <a:pPr lvl="0" algn="ctr" latinLnBrk="1">
                        <a:defRPr/>
                      </a:pPr>
                      <a:endParaRPr lang="ko-KR" altLang="en-US" sz="9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latinLnBrk="1">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08000" lvl="0" indent="-108000" latinLnBrk="1">
                        <a:buFont typeface="Arial"/>
                        <a:buChar char="•"/>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7"/>
                  </a:ext>
                </a:extLst>
              </a:tr>
              <a:tr h="321340">
                <a:tc>
                  <a:txBody>
                    <a:bodyPr/>
                    <a:lstStyle/>
                    <a:p>
                      <a:pPr lvl="0" algn="ctr" latinLnBrk="1">
                        <a:defRPr/>
                      </a:pPr>
                      <a:endParaRPr lang="ko-KR" altLang="en-US" sz="9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a:lstStyle/>
                    <a:p>
                      <a:pPr lvl="0" latinLnBrk="1">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a:lstStyle/>
                    <a:p>
                      <a:pPr marL="108000" lvl="0" indent="-108000" latinLnBrk="1">
                        <a:buFont typeface="Arial"/>
                        <a:buChar char="•"/>
                        <a:defRPr/>
                      </a:pPr>
                      <a:endParaRPr lang="ko-KR" altLang="en-US" sz="9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noFill/>
                  </a:tcPr>
                </a:tc>
                <a:tc>
                  <a:txBody>
                    <a:bodyPr/>
                    <a:lstStyle/>
                    <a:p>
                      <a:pPr lvl="0" algn="ctr" latinLnBrk="1">
                        <a:defRPr/>
                      </a:pPr>
                      <a:endParaRPr lang="ko-KR" altLang="en-US" sz="9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no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User flow</a:t>
            </a:r>
            <a:endParaRPr lang="ko-KR" altLang="en-US"/>
          </a:p>
        </p:txBody>
      </p:sp>
      <p:graphicFrame>
        <p:nvGraphicFramePr>
          <p:cNvPr id="3" name="표 2"/>
          <p:cNvGraphicFramePr>
            <a:graphicFrameLocks noGrp="1"/>
          </p:cNvGraphicFramePr>
          <p:nvPr/>
        </p:nvGraphicFramePr>
        <p:xfrm>
          <a:off x="1197870" y="1700808"/>
          <a:ext cx="9797998"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20000"/>
                    </a:ext>
                  </a:extLst>
                </a:gridCol>
                <a:gridCol w="2130236">
                  <a:extLst>
                    <a:ext uri="{9D8B030D-6E8A-4147-A177-3AD203B41FA5}">
                      <a16:colId xmlns:a16="http://schemas.microsoft.com/office/drawing/2014/main" val="20001"/>
                    </a:ext>
                  </a:extLst>
                </a:gridCol>
                <a:gridCol w="2259330">
                  <a:extLst>
                    <a:ext uri="{9D8B030D-6E8A-4147-A177-3AD203B41FA5}">
                      <a16:colId xmlns:a16="http://schemas.microsoft.com/office/drawing/2014/main" val="20002"/>
                    </a:ext>
                  </a:extLst>
                </a:gridCol>
                <a:gridCol w="2192190">
                  <a:extLst>
                    <a:ext uri="{9D8B030D-6E8A-4147-A177-3AD203B41FA5}">
                      <a16:colId xmlns:a16="http://schemas.microsoft.com/office/drawing/2014/main" val="20003"/>
                    </a:ext>
                  </a:extLst>
                </a:gridCol>
                <a:gridCol w="2035603">
                  <a:extLst>
                    <a:ext uri="{9D8B030D-6E8A-4147-A177-3AD203B41FA5}">
                      <a16:colId xmlns:a16="http://schemas.microsoft.com/office/drawing/2014/main" val="20004"/>
                    </a:ext>
                  </a:extLst>
                </a:gridCol>
              </a:tblGrid>
              <a:tr h="342763">
                <a:tc rowSpan="2">
                  <a:txBody>
                    <a:bodyPr/>
                    <a:lstStyle/>
                    <a:p>
                      <a:pPr lvl="0" algn="ctr" latinLnBrk="1">
                        <a:defRPr/>
                      </a:pPr>
                      <a:r>
                        <a:rPr lang="en-US" altLang="ko-KR" sz="1000" b="1">
                          <a:solidFill>
                            <a:schemeClr val="tx1"/>
                          </a:solidFill>
                        </a:rPr>
                        <a:t>Signup &amp; Login</a:t>
                      </a:r>
                    </a:p>
                    <a:p>
                      <a:pPr lvl="0" algn="ctr" latinLnBrk="1">
                        <a:defRPr/>
                      </a:pPr>
                      <a:r>
                        <a:rPr lang="en-US" altLang="ko-KR" sz="1000" b="1">
                          <a:solidFill>
                            <a:schemeClr val="tx1"/>
                          </a:solidFill>
                        </a:rPr>
                        <a:t>User flow</a:t>
                      </a:r>
                      <a:endParaRPr lang="ko-KR" altLang="en-US" sz="1000" b="1">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l" latinLnBrk="1">
                        <a:defRPr/>
                      </a:pPr>
                      <a:r>
                        <a:rPr lang="en-US" altLang="ko-KR" sz="1000" b="1">
                          <a:solidFill>
                            <a:schemeClr val="tx1"/>
                          </a:solidFill>
                        </a:rPr>
                        <a:t>1 STEP. </a:t>
                      </a:r>
                      <a:r>
                        <a:rPr lang="ko-KR" altLang="en-US" sz="1000">
                          <a:solidFill>
                            <a:schemeClr val="tx1"/>
                          </a:solidFill>
                        </a:rPr>
                        <a:t>회원가입</a:t>
                      </a: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gridSpan="2">
                  <a:txBody>
                    <a:bodyPr/>
                    <a:lstStyle/>
                    <a:p>
                      <a:pPr lvl="0" algn="l" latinLnBrk="1">
                        <a:defRPr/>
                      </a:pPr>
                      <a:r>
                        <a:rPr lang="en-US" altLang="ko-KR" sz="1000" b="1">
                          <a:solidFill>
                            <a:schemeClr val="tx1"/>
                          </a:solidFill>
                        </a:rPr>
                        <a:t>2 STEP. </a:t>
                      </a:r>
                      <a:r>
                        <a:rPr lang="ko-KR" altLang="en-US" sz="1000" b="0">
                          <a:solidFill>
                            <a:schemeClr val="tx1"/>
                          </a:solidFill>
                        </a:rPr>
                        <a:t>로그인 </a:t>
                      </a:r>
                      <a:r>
                        <a:rPr lang="en-US" altLang="ko-KR" sz="1000" b="0">
                          <a:solidFill>
                            <a:schemeClr val="tx1"/>
                          </a:solidFill>
                        </a:rPr>
                        <a:t>(</a:t>
                      </a:r>
                      <a:r>
                        <a:rPr lang="ko-KR" altLang="en-US" sz="1000" b="0">
                          <a:solidFill>
                            <a:schemeClr val="tx1"/>
                          </a:solidFill>
                        </a:rPr>
                        <a:t>이메일회원 </a:t>
                      </a:r>
                      <a:r>
                        <a:rPr lang="en-US" altLang="ko-KR" sz="1000" b="0">
                          <a:solidFill>
                            <a:schemeClr val="tx1"/>
                          </a:solidFill>
                        </a:rPr>
                        <a:t>/SNS</a:t>
                      </a:r>
                      <a:r>
                        <a:rPr lang="ko-KR" altLang="en-US" sz="1000" b="0">
                          <a:solidFill>
                            <a:schemeClr val="tx1"/>
                          </a:solidFill>
                        </a:rPr>
                        <a:t>연동</a:t>
                      </a:r>
                      <a:r>
                        <a:rPr lang="en-US" altLang="ko-KR" sz="1000" b="0">
                          <a:solidFill>
                            <a:schemeClr val="tx1"/>
                          </a:solidFill>
                        </a:rPr>
                        <a:t>)</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hMerge="1">
                  <a:txBody>
                    <a:bodyPr/>
                    <a:lstStyle/>
                    <a:p>
                      <a:pPr lvl="0">
                        <a:defRPr/>
                      </a:pPr>
                      <a:endParaRPr lang="ko-KR" altLang="en-US"/>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000" b="1">
                          <a:solidFill>
                            <a:schemeClr val="tx1"/>
                          </a:solidFill>
                        </a:rPr>
                        <a:t>3 STEP.</a:t>
                      </a:r>
                      <a:r>
                        <a:rPr lang="ko-KR" altLang="en-US" sz="1000" b="0">
                          <a:solidFill>
                            <a:schemeClr val="tx1"/>
                          </a:solidFill>
                        </a:rPr>
                        <a:t> 마이페이지</a:t>
                      </a:r>
                    </a:p>
                  </a:txBody>
                  <a:tcPr anchor="ctr">
                    <a:lnL w="3175" cap="flat" cmpd="sng" algn="ctr">
                      <a:solidFill>
                        <a:schemeClr val="bg1">
                          <a:lumMod val="7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lvl="0" algn="ctr" latinLnBrk="1">
                        <a:defRPr/>
                      </a:pPr>
                      <a:endParaRPr lang="ko-KR" altLang="en-US" sz="900">
                        <a:solidFill>
                          <a:schemeClr val="tx1"/>
                        </a:solidFill>
                        <a:latin typeface="+mn-ea"/>
                        <a:ea typeface="+mn-ea"/>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extLst>
                  <a:ext uri="{0D108BD9-81ED-4DB2-BD59-A6C34878D82A}">
                    <a16:rowId xmlns:a16="http://schemas.microsoft.com/office/drawing/2014/main" val="10001"/>
                  </a:ext>
                </a:extLst>
              </a:tr>
            </a:tbl>
          </a:graphicData>
        </a:graphic>
      </p:graphicFrame>
      <p:sp>
        <p:nvSpPr>
          <p:cNvPr id="6" name="순서도: 수행의 시작/종료 5"/>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로그인</a:t>
            </a:r>
            <a:r>
              <a:rPr lang="en-US" altLang="ko-KR" sz="800">
                <a:solidFill>
                  <a:schemeClr val="tx1"/>
                </a:solidFill>
              </a:rPr>
              <a:t> </a:t>
            </a:r>
            <a:r>
              <a:rPr lang="ko-KR" altLang="en-US" sz="800">
                <a:solidFill>
                  <a:schemeClr val="tx1"/>
                </a:solidFill>
              </a:rPr>
              <a:t>클릭</a:t>
            </a:r>
          </a:p>
        </p:txBody>
      </p:sp>
      <p:sp>
        <p:nvSpPr>
          <p:cNvPr id="8" name="순서도: 처리 7"/>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회원가입 클릭</a:t>
            </a:r>
          </a:p>
        </p:txBody>
      </p:sp>
      <p:sp>
        <p:nvSpPr>
          <p:cNvPr id="9" name="순서도: 처리 8"/>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이메일 인증</a:t>
            </a:r>
          </a:p>
        </p:txBody>
      </p:sp>
      <p:sp>
        <p:nvSpPr>
          <p:cNvPr id="10" name="순서도: 판단 9"/>
          <p:cNvSpPr/>
          <p:nvPr/>
        </p:nvSpPr>
        <p:spPr>
          <a:xfrm>
            <a:off x="2927648" y="3995638"/>
            <a:ext cx="1008112" cy="369466"/>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900">
                <a:solidFill>
                  <a:schemeClr val="tx1"/>
                </a:solidFill>
              </a:rPr>
              <a:t>인증번호</a:t>
            </a:r>
          </a:p>
        </p:txBody>
      </p:sp>
      <p:cxnSp>
        <p:nvCxnSpPr>
          <p:cNvPr id="15" name="직선 화살표 연결선 14"/>
          <p:cNvCxnSpPr>
            <a:stCxn id="6" idx="2"/>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rot="16200000" flipH="1">
            <a:off x="3369383" y="3933317"/>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700">
                <a:solidFill>
                  <a:schemeClr val="tx1"/>
                </a:solidFill>
              </a:rPr>
              <a:t>비밀번호 입력</a:t>
            </a:r>
            <a:r>
              <a:rPr lang="en-US" altLang="ko-KR" sz="700">
                <a:solidFill>
                  <a:schemeClr val="tx1"/>
                </a:solidFill>
              </a:rPr>
              <a:t>/</a:t>
            </a:r>
            <a:r>
              <a:rPr lang="ko-KR" altLang="en-US" sz="700">
                <a:solidFill>
                  <a:schemeClr val="tx1"/>
                </a:solidFill>
              </a:rPr>
              <a:t>확인</a:t>
            </a:r>
          </a:p>
        </p:txBody>
      </p:sp>
      <p:cxnSp>
        <p:nvCxnSpPr>
          <p:cNvPr id="26" name="직선 화살표 연결선 25"/>
          <p:cNvCxnSpPr>
            <a:stCxn id="10" idx="2"/>
            <a:endCxn id="25" idx="0"/>
          </p:cNvCxnSpPr>
          <p:nvPr/>
        </p:nvCxnSpPr>
        <p:spPr>
          <a:xfrm rot="16200000" flipH="1">
            <a:off x="3369383" y="4427424"/>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p:cNvCxnSpPr>
            <a:stCxn id="10" idx="3"/>
            <a:endCxn id="9" idx="3"/>
          </p:cNvCxnSpPr>
          <p:nvPr/>
        </p:nvCxnSpPr>
        <p:spPr>
          <a:xfrm flipV="1">
            <a:off x="3935760" y="3748323"/>
            <a:ext cx="1588" cy="432048"/>
          </a:xfrm>
          <a:prstGeom prst="bentConnector3">
            <a:avLst>
              <a:gd name="adj1" fmla="val 843841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endParaRPr lang="ko-KR" altLang="en-US" sz="800">
              <a:solidFill>
                <a:schemeClr val="tx1"/>
              </a:solidFill>
            </a:endParaRPr>
          </a:p>
        </p:txBody>
      </p:sp>
      <p:cxnSp>
        <p:nvCxnSpPr>
          <p:cNvPr id="33" name="직선 화살표 연결선 32"/>
          <p:cNvCxnSpPr>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이메일</a:t>
            </a:r>
            <a:r>
              <a:rPr lang="en-US" altLang="ko-KR" sz="800">
                <a:solidFill>
                  <a:schemeClr val="tx1"/>
                </a:solidFill>
              </a:rPr>
              <a:t>/</a:t>
            </a:r>
            <a:r>
              <a:rPr lang="ko-KR" altLang="en-US" sz="800">
                <a:solidFill>
                  <a:schemeClr val="tx1"/>
                </a:solidFill>
              </a:rPr>
              <a:t>비밀번호</a:t>
            </a:r>
          </a:p>
        </p:txBody>
      </p:sp>
      <p:sp>
        <p:nvSpPr>
          <p:cNvPr id="44" name="순서도: 처리 43"/>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비밀번호찾기</a:t>
            </a:r>
          </a:p>
        </p:txBody>
      </p:sp>
      <p:sp>
        <p:nvSpPr>
          <p:cNvPr id="45" name="순서도: 처리 44"/>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이메일 인증</a:t>
            </a:r>
          </a:p>
        </p:txBody>
      </p:sp>
      <p:cxnSp>
        <p:nvCxnSpPr>
          <p:cNvPr id="47" name="직선 화살표 연결선 46"/>
          <p:cNvCxnSpPr>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42" idx="2"/>
            <a:endCxn id="162" idx="0"/>
          </p:cNvCxnSpPr>
          <p:nvPr/>
        </p:nvCxnSpPr>
        <p:spPr>
          <a:xfrm rot="16200000" flipH="1">
            <a:off x="5537016" y="3092720"/>
            <a:ext cx="176751" cy="511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5591944" y="3861048"/>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p:nvPr/>
        </p:nvCxnSpPr>
        <p:spPr>
          <a:xfrm>
            <a:off x="5591944" y="4293096"/>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p:cNvSpPr/>
          <p:nvPr/>
        </p:nvSpPr>
        <p:spPr>
          <a:xfrm>
            <a:off x="7311026" y="2276872"/>
            <a:ext cx="1008112" cy="350614"/>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en-US" altLang="ko-KR" sz="800">
                <a:solidFill>
                  <a:schemeClr val="tx1"/>
                </a:solidFill>
              </a:rPr>
              <a:t>SNS</a:t>
            </a:r>
            <a:r>
              <a:rPr lang="ko-KR" altLang="en-US" sz="800">
                <a:solidFill>
                  <a:schemeClr val="tx1"/>
                </a:solidFill>
              </a:rPr>
              <a:t>계정 입력</a:t>
            </a:r>
          </a:p>
        </p:txBody>
      </p:sp>
      <p:sp>
        <p:nvSpPr>
          <p:cNvPr id="76" name="직사각형 75"/>
          <p:cNvSpPr/>
          <p:nvPr/>
        </p:nvSpPr>
        <p:spPr>
          <a:xfrm>
            <a:off x="3147812" y="5113660"/>
            <a:ext cx="629803" cy="215444"/>
          </a:xfrm>
          <a:prstGeom prst="rect">
            <a:avLst/>
          </a:prstGeom>
        </p:spPr>
        <p:txBody>
          <a:bodyPr wrap="none">
            <a:spAutoFit/>
          </a:bodyPr>
          <a:lstStyle/>
          <a:p>
            <a:pPr lvl="0">
              <a:defRPr/>
            </a:pPr>
            <a:r>
              <a:rPr lang="ko-KR" altLang="en-US" sz="800"/>
              <a:t>가입성공</a:t>
            </a:r>
          </a:p>
        </p:txBody>
      </p:sp>
      <p:sp>
        <p:nvSpPr>
          <p:cNvPr id="77" name="직사각형 76"/>
          <p:cNvSpPr/>
          <p:nvPr/>
        </p:nvSpPr>
        <p:spPr>
          <a:xfrm>
            <a:off x="2999656" y="4274551"/>
            <a:ext cx="492209" cy="215444"/>
          </a:xfrm>
          <a:prstGeom prst="rect">
            <a:avLst/>
          </a:prstGeom>
        </p:spPr>
        <p:txBody>
          <a:bodyPr wrap="square">
            <a:spAutoFit/>
          </a:bodyPr>
          <a:lstStyle/>
          <a:p>
            <a:pPr lvl="0">
              <a:defRPr/>
            </a:pPr>
            <a:r>
              <a:rPr lang="en-US" altLang="ko-KR" sz="800"/>
              <a:t>YES</a:t>
            </a:r>
            <a:endParaRPr lang="ko-KR" altLang="en-US" sz="800"/>
          </a:p>
        </p:txBody>
      </p:sp>
      <p:sp>
        <p:nvSpPr>
          <p:cNvPr id="78" name="직사각형 77"/>
          <p:cNvSpPr/>
          <p:nvPr/>
        </p:nvSpPr>
        <p:spPr>
          <a:xfrm>
            <a:off x="4079776" y="3861628"/>
            <a:ext cx="382404" cy="215444"/>
          </a:xfrm>
          <a:prstGeom prst="rect">
            <a:avLst/>
          </a:prstGeom>
        </p:spPr>
        <p:txBody>
          <a:bodyPr wrap="square">
            <a:spAutoFit/>
          </a:bodyPr>
          <a:lstStyle/>
          <a:p>
            <a:pPr lvl="0">
              <a:defRPr/>
            </a:pPr>
            <a:r>
              <a:rPr lang="en-US" altLang="ko-KR" sz="800"/>
              <a:t>NO</a:t>
            </a:r>
            <a:endParaRPr lang="ko-KR" altLang="en-US" sz="800"/>
          </a:p>
        </p:txBody>
      </p:sp>
      <p:sp>
        <p:nvSpPr>
          <p:cNvPr id="80" name="순서도: 처리 79"/>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토큰 발급</a:t>
            </a:r>
            <a:r>
              <a:rPr lang="en-US" altLang="ko-KR" sz="800">
                <a:solidFill>
                  <a:schemeClr val="tx1"/>
                </a:solidFill>
              </a:rPr>
              <a:t>/</a:t>
            </a:r>
            <a:r>
              <a:rPr lang="ko-KR" altLang="en-US" sz="800">
                <a:solidFill>
                  <a:schemeClr val="tx1"/>
                </a:solidFill>
              </a:rPr>
              <a:t>검증</a:t>
            </a:r>
          </a:p>
        </p:txBody>
      </p:sp>
      <p:sp>
        <p:nvSpPr>
          <p:cNvPr id="85" name="직사각형 84"/>
          <p:cNvSpPr/>
          <p:nvPr/>
        </p:nvSpPr>
        <p:spPr>
          <a:xfrm>
            <a:off x="6096000" y="3069540"/>
            <a:ext cx="381726" cy="215444"/>
          </a:xfrm>
          <a:prstGeom prst="rect">
            <a:avLst/>
          </a:prstGeom>
        </p:spPr>
        <p:txBody>
          <a:bodyPr wrap="none">
            <a:spAutoFit/>
          </a:bodyPr>
          <a:lstStyle/>
          <a:p>
            <a:pPr lvl="0">
              <a:defRPr/>
            </a:pPr>
            <a:r>
              <a:rPr lang="en-US" altLang="ko-KR" sz="800"/>
              <a:t>YES</a:t>
            </a:r>
            <a:endParaRPr lang="ko-KR" altLang="en-US" sz="800"/>
          </a:p>
        </p:txBody>
      </p:sp>
      <p:sp>
        <p:nvSpPr>
          <p:cNvPr id="86" name="직사각형 85"/>
          <p:cNvSpPr/>
          <p:nvPr/>
        </p:nvSpPr>
        <p:spPr>
          <a:xfrm>
            <a:off x="6050275" y="2205444"/>
            <a:ext cx="405765" cy="215444"/>
          </a:xfrm>
          <a:prstGeom prst="rect">
            <a:avLst/>
          </a:prstGeom>
        </p:spPr>
        <p:txBody>
          <a:bodyPr wrap="none">
            <a:spAutoFit/>
          </a:bodyPr>
          <a:lstStyle/>
          <a:p>
            <a:pPr lvl="0">
              <a:defRPr/>
            </a:pPr>
            <a:r>
              <a:rPr lang="en-US" altLang="ko-KR" sz="800"/>
              <a:t>SNS</a:t>
            </a:r>
          </a:p>
        </p:txBody>
      </p:sp>
      <p:cxnSp>
        <p:nvCxnSpPr>
          <p:cNvPr id="114" name="직선 화살표 연결선 113"/>
          <p:cNvCxnSpPr>
            <a:stCxn id="68" idx="2"/>
            <a:endCxn id="80" idx="0"/>
          </p:cNvCxnSpPr>
          <p:nvPr/>
        </p:nvCxnSpPr>
        <p:spPr>
          <a:xfrm rot="5400000">
            <a:off x="7747490" y="2693961"/>
            <a:ext cx="134067" cy="111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p:cNvSpPr/>
          <p:nvPr/>
        </p:nvSpPr>
        <p:spPr>
          <a:xfrm>
            <a:off x="7757160" y="5229200"/>
            <a:ext cx="230505" cy="215444"/>
          </a:xfrm>
          <a:prstGeom prst="rect">
            <a:avLst/>
          </a:prstGeom>
        </p:spPr>
        <p:txBody>
          <a:bodyPr wrap="none">
            <a:spAutoFit/>
          </a:bodyPr>
          <a:lstStyle/>
          <a:p>
            <a:pPr lvl="0" algn="ctr">
              <a:defRPr/>
            </a:pPr>
            <a:endParaRPr lang="ko-KR" altLang="en-US" sz="800"/>
          </a:p>
        </p:txBody>
      </p:sp>
      <p:sp>
        <p:nvSpPr>
          <p:cNvPr id="140" name="순서도: 판단 139"/>
          <p:cNvSpPr/>
          <p:nvPr/>
        </p:nvSpPr>
        <p:spPr>
          <a:xfrm>
            <a:off x="2927648" y="2679596"/>
            <a:ext cx="1008112" cy="389364"/>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계정</a:t>
            </a:r>
            <a:r>
              <a:rPr kumimoji="0" lang="en-US" altLang="ko-KR" sz="900" b="0" i="0" u="none" strike="noStrike" kern="1200" cap="none" spc="0" normalizeH="0" baseline="0">
                <a:solidFill>
                  <a:srgbClr val="000000"/>
                </a:solidFill>
                <a:latin typeface="맑은 고딕"/>
                <a:ea typeface="맑은 고딕"/>
                <a:cs typeface="맑은 고딕"/>
              </a:rPr>
              <a:t> </a:t>
            </a:r>
            <a:r>
              <a:rPr kumimoji="0" lang="ko-KR" altLang="en-US" sz="900" b="0" i="0" u="none" strike="noStrike" kern="1200" cap="none" spc="0" normalizeH="0" baseline="0">
                <a:solidFill>
                  <a:srgbClr val="000000"/>
                </a:solidFill>
                <a:latin typeface="맑은 고딕"/>
                <a:ea typeface="맑은 고딕"/>
                <a:cs typeface="맑은 고딕"/>
              </a:rPr>
              <a:t>유무 </a:t>
            </a:r>
          </a:p>
        </p:txBody>
      </p:sp>
      <p:sp>
        <p:nvSpPr>
          <p:cNvPr id="139" name="TextBox 138"/>
          <p:cNvSpPr txBox="1"/>
          <p:nvPr/>
        </p:nvSpPr>
        <p:spPr>
          <a:xfrm>
            <a:off x="11780252" y="106980"/>
            <a:ext cx="284113" cy="230832"/>
          </a:xfrm>
          <a:prstGeom prst="rect">
            <a:avLst/>
          </a:prstGeom>
          <a:noFill/>
        </p:spPr>
        <p:txBody>
          <a:bodyPr wrap="square">
            <a:spAutoFit/>
          </a:bodyPr>
          <a:lstStyle/>
          <a:p>
            <a:pPr lvl="0">
              <a:defRPr/>
            </a:pPr>
            <a:fld id="{944918D1-1C8F-48E6-92D4-4089F97E8793}" type="slidenum">
              <a:rPr lang="en-US" altLang="en-US" sz="900"/>
              <a:pPr lvl="0">
                <a:defRPr/>
              </a:pPr>
              <a:t>3</a:t>
            </a:fld>
            <a:endParaRPr lang="en-US" altLang="en-US" sz="900"/>
          </a:p>
        </p:txBody>
      </p:sp>
      <p:cxnSp>
        <p:nvCxnSpPr>
          <p:cNvPr id="141" name="연결선: 꺾임 36"/>
          <p:cNvCxnSpPr>
            <a:stCxn id="140" idx="3"/>
          </p:cNvCxnSpPr>
          <p:nvPr/>
        </p:nvCxnSpPr>
        <p:spPr>
          <a:xfrm flipV="1">
            <a:off x="3935760" y="2452179"/>
            <a:ext cx="1183019" cy="422099"/>
          </a:xfrm>
          <a:prstGeom prst="bentConnector3">
            <a:avLst>
              <a:gd name="adj1" fmla="val 58191"/>
            </a:avLst>
          </a:prstGeom>
          <a:noFill/>
          <a:ln w="9525" cap="flat" cmpd="sng" algn="ctr">
            <a:solidFill>
              <a:srgbClr val="404040">
                <a:alpha val="100000"/>
              </a:srgbClr>
            </a:solidFill>
            <a:prstDash val="solid"/>
            <a:headEnd type="oval" w="med" len="med"/>
            <a:tailEnd type="arrow" w="sm" len="sm"/>
          </a:ln>
        </p:spPr>
      </p:cxnSp>
      <p:sp>
        <p:nvSpPr>
          <p:cNvPr id="143" name="직사각형 142"/>
          <p:cNvSpPr/>
          <p:nvPr/>
        </p:nvSpPr>
        <p:spPr>
          <a:xfrm>
            <a:off x="3935760" y="2636912"/>
            <a:ext cx="720080" cy="209158"/>
          </a:xfrm>
          <a:prstGeom prst="rect">
            <a:avLst/>
          </a:prstGeom>
        </p:spPr>
        <p:txBody>
          <a:bodyPr wrap="squar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유</a:t>
            </a:r>
            <a:r>
              <a:rPr kumimoji="0" lang="en-US" altLang="ko-KR" sz="800" b="0" i="0" u="none" strike="noStrike" kern="1200" cap="none" spc="0" normalizeH="0" baseline="0">
                <a:solidFill>
                  <a:srgbClr val="000000"/>
                </a:solidFill>
                <a:latin typeface="맑은 고딕"/>
                <a:ea typeface="맑은 고딕"/>
                <a:cs typeface="맑은 고딕"/>
              </a:rPr>
              <a:t>/SNS</a:t>
            </a:r>
          </a:p>
        </p:txBody>
      </p:sp>
      <p:sp>
        <p:nvSpPr>
          <p:cNvPr id="144" name="직사각형 143"/>
          <p:cNvSpPr/>
          <p:nvPr/>
        </p:nvSpPr>
        <p:spPr>
          <a:xfrm>
            <a:off x="3075127" y="2996952"/>
            <a:ext cx="284569" cy="215444"/>
          </a:xfrm>
          <a:prstGeom prst="rect">
            <a:avLst/>
          </a:prstGeom>
        </p:spPr>
        <p:txBody>
          <a:bodyPr wrap="squar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무</a:t>
            </a:r>
          </a:p>
        </p:txBody>
      </p:sp>
      <p:sp>
        <p:nvSpPr>
          <p:cNvPr id="146" name="순서도: 판단 145"/>
          <p:cNvSpPr/>
          <p:nvPr/>
        </p:nvSpPr>
        <p:spPr>
          <a:xfrm>
            <a:off x="5087888" y="2247548"/>
            <a:ext cx="1080120" cy="389364"/>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로그인방법</a:t>
            </a:r>
          </a:p>
        </p:txBody>
      </p:sp>
      <p:sp>
        <p:nvSpPr>
          <p:cNvPr id="147" name="직사각형 146"/>
          <p:cNvSpPr/>
          <p:nvPr/>
        </p:nvSpPr>
        <p:spPr>
          <a:xfrm>
            <a:off x="5159896" y="2564904"/>
            <a:ext cx="522719"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이메일</a:t>
            </a:r>
          </a:p>
        </p:txBody>
      </p:sp>
      <p:sp>
        <p:nvSpPr>
          <p:cNvPr id="148" name="직사각형 147"/>
          <p:cNvSpPr/>
          <p:nvPr/>
        </p:nvSpPr>
        <p:spPr>
          <a:xfrm>
            <a:off x="5231904" y="3429000"/>
            <a:ext cx="434722" cy="207645"/>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150" name="연결선: 꺾임 36"/>
          <p:cNvCxnSpPr>
            <a:stCxn id="146" idx="3"/>
            <a:endCxn id="68" idx="1"/>
          </p:cNvCxnSpPr>
          <p:nvPr/>
        </p:nvCxnSpPr>
        <p:spPr>
          <a:xfrm>
            <a:off x="6168008" y="2442230"/>
            <a:ext cx="1143018" cy="9949"/>
          </a:xfrm>
          <a:prstGeom prst="bentConnector3">
            <a:avLst>
              <a:gd name="adj1" fmla="val -176"/>
            </a:avLst>
          </a:prstGeom>
          <a:noFill/>
          <a:ln w="9525" cap="flat" cmpd="sng" algn="ctr">
            <a:solidFill>
              <a:srgbClr val="404040">
                <a:alpha val="100000"/>
              </a:srgbClr>
            </a:solidFill>
            <a:prstDash val="solid"/>
            <a:headEnd type="oval" w="med" len="med"/>
            <a:tailEnd type="arrow" w="sm" len="sm"/>
          </a:ln>
        </p:spPr>
      </p:cxnSp>
      <p:sp>
        <p:nvSpPr>
          <p:cNvPr id="152" name="순서도: 판단 151"/>
          <p:cNvSpPr/>
          <p:nvPr/>
        </p:nvSpPr>
        <p:spPr>
          <a:xfrm>
            <a:off x="5087888" y="4437112"/>
            <a:ext cx="1008112" cy="36946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인증번호</a:t>
            </a:r>
          </a:p>
        </p:txBody>
      </p:sp>
      <p:cxnSp>
        <p:nvCxnSpPr>
          <p:cNvPr id="154" name="연결선: 꺾임 36"/>
          <p:cNvCxnSpPr>
            <a:stCxn id="152" idx="1"/>
            <a:endCxn id="146" idx="1"/>
          </p:cNvCxnSpPr>
          <p:nvPr/>
        </p:nvCxnSpPr>
        <p:spPr>
          <a:xfrm flipV="1">
            <a:off x="5087888" y="2442230"/>
            <a:ext cx="1588" cy="2179615"/>
          </a:xfrm>
          <a:prstGeom prst="bentConnector3">
            <a:avLst>
              <a:gd name="adj1" fmla="val -16694838"/>
            </a:avLst>
          </a:prstGeom>
          <a:noFill/>
          <a:ln w="9525" cap="flat" cmpd="sng" algn="ctr">
            <a:solidFill>
              <a:srgbClr val="404040">
                <a:alpha val="100000"/>
              </a:srgbClr>
            </a:solidFill>
            <a:prstDash val="solid"/>
            <a:headEnd type="oval" w="med" len="med"/>
            <a:tailEnd type="arrow" w="sm" len="sm"/>
          </a:ln>
        </p:spPr>
      </p:cxnSp>
      <p:cxnSp>
        <p:nvCxnSpPr>
          <p:cNvPr id="155" name="연결선: 꺾임 36"/>
          <p:cNvCxnSpPr>
            <a:stCxn id="152" idx="3"/>
            <a:endCxn id="45" idx="3"/>
          </p:cNvCxnSpPr>
          <p:nvPr/>
        </p:nvCxnSpPr>
        <p:spPr>
          <a:xfrm flipV="1">
            <a:off x="6096000" y="4180371"/>
            <a:ext cx="30891" cy="441474"/>
          </a:xfrm>
          <a:prstGeom prst="bentConnector3">
            <a:avLst>
              <a:gd name="adj1" fmla="val 541508"/>
            </a:avLst>
          </a:prstGeom>
          <a:noFill/>
          <a:ln w="9525" cap="flat" cmpd="sng" algn="ctr">
            <a:solidFill>
              <a:srgbClr val="404040">
                <a:alpha val="100000"/>
              </a:srgbClr>
            </a:solidFill>
            <a:prstDash val="solid"/>
            <a:headEnd type="oval" w="med" len="med"/>
            <a:tailEnd type="arrow" w="sm" len="sm"/>
          </a:ln>
        </p:spPr>
      </p:cxnSp>
      <p:sp>
        <p:nvSpPr>
          <p:cNvPr id="157" name="직사각형 156"/>
          <p:cNvSpPr/>
          <p:nvPr/>
        </p:nvSpPr>
        <p:spPr>
          <a:xfrm>
            <a:off x="4871864" y="4653136"/>
            <a:ext cx="382126"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58" name="직사각형 157"/>
          <p:cNvSpPr/>
          <p:nvPr/>
        </p:nvSpPr>
        <p:spPr>
          <a:xfrm>
            <a:off x="6006842" y="4653716"/>
            <a:ext cx="380623"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161" name="직선 화살표 연결선 57"/>
          <p:cNvCxnSpPr/>
          <p:nvPr/>
        </p:nvCxnSpPr>
        <p:spPr>
          <a:xfrm>
            <a:off x="5591944" y="3459656"/>
            <a:ext cx="0" cy="185368"/>
          </a:xfrm>
          <a:prstGeom prst="straightConnector1">
            <a:avLst/>
          </a:prstGeom>
          <a:noFill/>
          <a:ln w="9525" cap="flat" cmpd="sng" algn="ctr">
            <a:solidFill>
              <a:srgbClr val="404040">
                <a:alpha val="100000"/>
              </a:srgbClr>
            </a:solidFill>
            <a:prstDash val="solid"/>
            <a:headEnd type="oval" w="med" len="med"/>
            <a:tailEnd type="arrow" w="sm" len="sm"/>
          </a:ln>
        </p:spPr>
      </p:cxnSp>
      <p:sp>
        <p:nvSpPr>
          <p:cNvPr id="162" name="순서도: 판단 161"/>
          <p:cNvSpPr/>
          <p:nvPr/>
        </p:nvSpPr>
        <p:spPr>
          <a:xfrm>
            <a:off x="5087888" y="3183652"/>
            <a:ext cx="1080120" cy="245348"/>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일치</a:t>
            </a:r>
          </a:p>
        </p:txBody>
      </p:sp>
      <p:sp>
        <p:nvSpPr>
          <p:cNvPr id="163" name="순서도: 판단 162"/>
          <p:cNvSpPr/>
          <p:nvPr/>
        </p:nvSpPr>
        <p:spPr>
          <a:xfrm>
            <a:off x="7320134" y="3170292"/>
            <a:ext cx="1080122" cy="33071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일치</a:t>
            </a:r>
          </a:p>
        </p:txBody>
      </p:sp>
      <p:cxnSp>
        <p:nvCxnSpPr>
          <p:cNvPr id="167" name="양방향 화살표 166"/>
          <p:cNvCxnSpPr>
            <a:stCxn id="162" idx="3"/>
            <a:endCxn id="172" idx="1"/>
          </p:cNvCxnSpPr>
          <p:nvPr/>
        </p:nvCxnSpPr>
        <p:spPr>
          <a:xfrm>
            <a:off x="6168008" y="3306326"/>
            <a:ext cx="1224136" cy="1757516"/>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68" name="직선 화살표 연결선 57"/>
          <p:cNvCxnSpPr/>
          <p:nvPr/>
        </p:nvCxnSpPr>
        <p:spPr>
          <a:xfrm>
            <a:off x="7824192" y="2996952"/>
            <a:ext cx="0" cy="185368"/>
          </a:xfrm>
          <a:prstGeom prst="straightConnector1">
            <a:avLst/>
          </a:prstGeom>
          <a:noFill/>
          <a:ln w="9525" cap="flat" cmpd="sng" algn="ctr">
            <a:solidFill>
              <a:srgbClr val="404040">
                <a:alpha val="100000"/>
              </a:srgbClr>
            </a:solidFill>
            <a:prstDash val="solid"/>
            <a:headEnd type="oval" w="med" len="med"/>
            <a:tailEnd type="arrow" w="sm" len="sm"/>
          </a:ln>
        </p:spPr>
      </p:cxnSp>
      <p:cxnSp>
        <p:nvCxnSpPr>
          <p:cNvPr id="169" name="연결선: 꺾임 29"/>
          <p:cNvCxnSpPr>
            <a:endCxn id="80" idx="3"/>
          </p:cNvCxnSpPr>
          <p:nvPr/>
        </p:nvCxnSpPr>
        <p:spPr>
          <a:xfrm rot="16200000" flipV="1">
            <a:off x="8148894" y="3053355"/>
            <a:ext cx="462425" cy="124169"/>
          </a:xfrm>
          <a:prstGeom prst="bentConnector2">
            <a:avLst/>
          </a:prstGeom>
          <a:noFill/>
          <a:ln w="9525" cap="flat" cmpd="sng" algn="ctr">
            <a:solidFill>
              <a:srgbClr val="404040">
                <a:alpha val="100000"/>
              </a:srgbClr>
            </a:solidFill>
            <a:prstDash val="solid"/>
            <a:headEnd type="oval" w="med" len="med"/>
            <a:tailEnd type="arrow" w="sm" len="sm"/>
          </a:ln>
        </p:spPr>
      </p:cxnSp>
      <p:sp>
        <p:nvSpPr>
          <p:cNvPr id="170" name="직사각형 169"/>
          <p:cNvSpPr/>
          <p:nvPr/>
        </p:nvSpPr>
        <p:spPr>
          <a:xfrm>
            <a:off x="8400256" y="2996952"/>
            <a:ext cx="382404"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71" name="직사각형 170"/>
          <p:cNvSpPr/>
          <p:nvPr/>
        </p:nvSpPr>
        <p:spPr>
          <a:xfrm>
            <a:off x="7514474" y="3501588"/>
            <a:ext cx="381726"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72" name="순서도: 수행의 시작/종료 171"/>
          <p:cNvSpPr/>
          <p:nvPr/>
        </p:nvSpPr>
        <p:spPr>
          <a:xfrm>
            <a:off x="7392144" y="4941168"/>
            <a:ext cx="1008112" cy="245348"/>
          </a:xfrm>
          <a:prstGeom prst="flowChartTerminator">
            <a:avLst/>
          </a:prstGeom>
          <a:solidFill>
            <a:srgbClr val="D9D9D9">
              <a:alpha val="100000"/>
            </a:srgbClr>
          </a:solidFill>
          <a:ln w="19050" cap="flat" cmpd="sng" algn="ctr">
            <a:solidFill>
              <a:srgbClr val="404040">
                <a:alpha val="100000"/>
              </a:srgbClr>
            </a:solidFill>
            <a:prstDash val="solid"/>
          </a:ln>
        </p:spPr>
        <p:txBody>
          <a:bodyPr anchor="ctr"/>
          <a:lstStyle/>
          <a:p>
            <a:pPr lvl="0" algn="ctr">
              <a:defRPr/>
            </a:pPr>
            <a:r>
              <a:rPr lang="ko-KR" altLang="en-US" sz="800">
                <a:solidFill>
                  <a:schemeClr val="tx1"/>
                </a:solidFill>
              </a:rPr>
              <a:t>로그인 성공</a:t>
            </a:r>
            <a:endParaRPr kumimoji="0" lang="ko-KR" altLang="en-US" sz="800" b="0" i="0" u="none" strike="noStrike" kern="1200" cap="none" spc="0" normalizeH="0" baseline="0">
              <a:solidFill>
                <a:srgbClr val="000000"/>
              </a:solidFill>
              <a:latin typeface="맑은 고딕"/>
              <a:ea typeface="맑은 고딕"/>
              <a:cs typeface="맑은 고딕"/>
            </a:endParaRPr>
          </a:p>
        </p:txBody>
      </p:sp>
      <p:cxnSp>
        <p:nvCxnSpPr>
          <p:cNvPr id="175" name="화살표 174"/>
          <p:cNvCxnSpPr>
            <a:stCxn id="32" idx="6"/>
            <a:endCxn id="172" idx="1"/>
          </p:cNvCxnSpPr>
          <p:nvPr/>
        </p:nvCxnSpPr>
        <p:spPr>
          <a:xfrm>
            <a:off x="3550920" y="5044467"/>
            <a:ext cx="3841224" cy="19375"/>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76" name="화살표 175"/>
          <p:cNvCxnSpPr/>
          <p:nvPr/>
        </p:nvCxnSpPr>
        <p:spPr>
          <a:xfrm rot="16200000" flipH="1">
            <a:off x="7104112" y="4221088"/>
            <a:ext cx="1440160" cy="0"/>
          </a:xfrm>
          <a:prstGeom prst="straightConnector1">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cxnSp>
        <p:nvCxnSpPr>
          <p:cNvPr id="177" name="양방향 화살표 166"/>
          <p:cNvCxnSpPr>
            <a:stCxn id="172" idx="3"/>
          </p:cNvCxnSpPr>
          <p:nvPr/>
        </p:nvCxnSpPr>
        <p:spPr>
          <a:xfrm flipV="1">
            <a:off x="8400256" y="2605621"/>
            <a:ext cx="1080120" cy="2458221"/>
          </a:xfrm>
          <a:prstGeom prst="bentConnector3">
            <a:avLst>
              <a:gd name="adj1" fmla="val 63311"/>
            </a:avLst>
          </a:prstGeom>
          <a:noFill/>
          <a:ln w="9525" cap="flat" cmpd="sng" algn="ctr">
            <a:solidFill>
              <a:srgbClr val="000000">
                <a:alpha val="100000"/>
              </a:srgbClr>
            </a:solidFill>
            <a:prstDash val="solid"/>
            <a:tailEnd type="arrow"/>
          </a:ln>
        </p:spPr>
      </p:cxnSp>
      <p:sp>
        <p:nvSpPr>
          <p:cNvPr id="179" name="순서도: 수행의 시작/종료 178"/>
          <p:cNvSpPr/>
          <p:nvPr/>
        </p:nvSpPr>
        <p:spPr>
          <a:xfrm>
            <a:off x="9480376" y="2411462"/>
            <a:ext cx="1152128" cy="369466"/>
          </a:xfrm>
          <a:prstGeom prst="flowChartTerminator">
            <a:avLst/>
          </a:prstGeom>
          <a:solidFill>
            <a:srgbClr val="D9D9D9">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프로필사진 클릭</a:t>
            </a:r>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User flow</a:t>
            </a:r>
            <a:endParaRPr lang="ko-KR" altLang="en-US"/>
          </a:p>
        </p:txBody>
      </p:sp>
      <p:graphicFrame>
        <p:nvGraphicFramePr>
          <p:cNvPr id="3" name="표 2"/>
          <p:cNvGraphicFramePr>
            <a:graphicFrameLocks noGrp="1"/>
          </p:cNvGraphicFramePr>
          <p:nvPr/>
        </p:nvGraphicFramePr>
        <p:xfrm>
          <a:off x="1197870" y="1700808"/>
          <a:ext cx="9797998"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20000"/>
                    </a:ext>
                  </a:extLst>
                </a:gridCol>
                <a:gridCol w="2130236">
                  <a:extLst>
                    <a:ext uri="{9D8B030D-6E8A-4147-A177-3AD203B41FA5}">
                      <a16:colId xmlns:a16="http://schemas.microsoft.com/office/drawing/2014/main" val="20001"/>
                    </a:ext>
                  </a:extLst>
                </a:gridCol>
                <a:gridCol w="2259330">
                  <a:extLst>
                    <a:ext uri="{9D8B030D-6E8A-4147-A177-3AD203B41FA5}">
                      <a16:colId xmlns:a16="http://schemas.microsoft.com/office/drawing/2014/main" val="20002"/>
                    </a:ext>
                  </a:extLst>
                </a:gridCol>
                <a:gridCol w="2192190">
                  <a:extLst>
                    <a:ext uri="{9D8B030D-6E8A-4147-A177-3AD203B41FA5}">
                      <a16:colId xmlns:a16="http://schemas.microsoft.com/office/drawing/2014/main" val="20003"/>
                    </a:ext>
                  </a:extLst>
                </a:gridCol>
                <a:gridCol w="2035603">
                  <a:extLst>
                    <a:ext uri="{9D8B030D-6E8A-4147-A177-3AD203B41FA5}">
                      <a16:colId xmlns:a16="http://schemas.microsoft.com/office/drawing/2014/main" val="20004"/>
                    </a:ext>
                  </a:extLst>
                </a:gridCol>
              </a:tblGrid>
              <a:tr h="342763">
                <a:tc rowSpan="2">
                  <a:txBody>
                    <a:bodyPr/>
                    <a:lstStyle/>
                    <a:p>
                      <a:pPr lvl="0" algn="ctr" latinLnBrk="1">
                        <a:defRPr/>
                      </a:pPr>
                      <a:r>
                        <a:rPr lang="en-US" altLang="ko-KR" sz="1000" b="1">
                          <a:solidFill>
                            <a:schemeClr val="tx1"/>
                          </a:solidFill>
                        </a:rPr>
                        <a:t>Account</a:t>
                      </a:r>
                    </a:p>
                    <a:p>
                      <a:pPr lvl="0" algn="ctr" latinLnBrk="1">
                        <a:defRPr/>
                      </a:pPr>
                      <a:r>
                        <a:rPr lang="en-US" altLang="ko-KR" sz="1000" b="1">
                          <a:solidFill>
                            <a:schemeClr val="tx1"/>
                          </a:solidFill>
                        </a:rPr>
                        <a:t>History </a:t>
                      </a:r>
                    </a:p>
                    <a:p>
                      <a:pPr lvl="0" algn="ctr" latinLnBrk="1">
                        <a:defRPr/>
                      </a:pPr>
                      <a:r>
                        <a:rPr lang="en-US" altLang="ko-KR" sz="1000" b="1">
                          <a:solidFill>
                            <a:schemeClr val="tx1"/>
                          </a:solidFill>
                        </a:rPr>
                        <a:t> flow</a:t>
                      </a:r>
                      <a:endParaRPr lang="ko-KR" altLang="en-US" sz="1000" b="1">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l" latinLnBrk="1">
                        <a:defRPr/>
                      </a:pPr>
                      <a:r>
                        <a:rPr lang="en-US" altLang="ko-KR" sz="1000" b="1">
                          <a:solidFill>
                            <a:schemeClr val="tx1"/>
                          </a:solidFill>
                        </a:rPr>
                        <a:t>4 STEP. </a:t>
                      </a:r>
                      <a:r>
                        <a:rPr lang="ko-KR" altLang="en-US" sz="1000">
                          <a:solidFill>
                            <a:schemeClr val="tx1"/>
                          </a:solidFill>
                        </a:rPr>
                        <a:t>회원정보수정</a:t>
                      </a: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gridSpan="2">
                  <a:txBody>
                    <a:bodyPr/>
                    <a:lstStyle/>
                    <a:p>
                      <a:pPr lvl="0" algn="l" latinLnBrk="1">
                        <a:defRPr/>
                      </a:pPr>
                      <a:r>
                        <a:rPr lang="en-US" altLang="ko-KR" sz="1000" b="1">
                          <a:solidFill>
                            <a:schemeClr val="tx1"/>
                          </a:solidFill>
                        </a:rPr>
                        <a:t>5 STEP. </a:t>
                      </a:r>
                      <a:r>
                        <a:rPr lang="ko-KR" altLang="en-US" sz="1000" b="0">
                          <a:solidFill>
                            <a:schemeClr val="tx1"/>
                          </a:solidFill>
                        </a:rPr>
                        <a:t>나의 수강내역</a:t>
                      </a:r>
                      <a:r>
                        <a:rPr lang="en-US" altLang="ko-KR" sz="1000" b="0">
                          <a:solidFill>
                            <a:schemeClr val="tx1"/>
                          </a:solidFill>
                        </a:rPr>
                        <a:t>/</a:t>
                      </a:r>
                      <a:r>
                        <a:rPr lang="ko-KR" altLang="en-US" sz="1000" b="0">
                          <a:solidFill>
                            <a:schemeClr val="tx1"/>
                          </a:solidFill>
                        </a:rPr>
                        <a:t>결제내역</a:t>
                      </a:r>
                      <a:r>
                        <a:rPr lang="en-US" altLang="ko-KR" sz="1000" b="0">
                          <a:solidFill>
                            <a:schemeClr val="tx1"/>
                          </a:solidFill>
                        </a:rPr>
                        <a:t>/</a:t>
                      </a:r>
                      <a:r>
                        <a:rPr lang="ko-KR" altLang="en-US" sz="1000" b="0">
                          <a:solidFill>
                            <a:schemeClr val="tx1"/>
                          </a:solidFill>
                        </a:rPr>
                        <a:t>후기내역</a:t>
                      </a:r>
                      <a:r>
                        <a:rPr lang="en-US" altLang="ko-KR" sz="1000" b="0">
                          <a:solidFill>
                            <a:schemeClr val="tx1"/>
                          </a:solidFill>
                        </a:rPr>
                        <a:t>/</a:t>
                      </a:r>
                      <a:r>
                        <a:rPr lang="ko-KR" altLang="en-US" sz="1000" b="0">
                          <a:solidFill>
                            <a:schemeClr val="tx1"/>
                          </a:solidFill>
                        </a:rPr>
                        <a:t>문의내역</a:t>
                      </a:r>
                      <a:r>
                        <a:rPr lang="en-US" altLang="ko-KR" sz="1000" b="0">
                          <a:solidFill>
                            <a:schemeClr val="tx1"/>
                          </a:solidFill>
                        </a:rPr>
                        <a:t>/</a:t>
                      </a:r>
                      <a:r>
                        <a:rPr lang="ko-KR" altLang="en-US" sz="1000" b="0">
                          <a:solidFill>
                            <a:schemeClr val="tx1"/>
                          </a:solidFill>
                        </a:rPr>
                        <a:t>관심클래스 </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hMerge="1">
                  <a:txBody>
                    <a:bodyPr/>
                    <a:lstStyle/>
                    <a:p>
                      <a:pPr lvl="0">
                        <a:defRPr/>
                      </a:pPr>
                      <a:endParaRPr lang="ko-KR" altLang="en-US"/>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lvl="0" algn="l" latinLnBrk="1">
                        <a:defRPr/>
                      </a:pPr>
                      <a:r>
                        <a:rPr lang="en-US" altLang="ko-KR" sz="1000" b="1">
                          <a:solidFill>
                            <a:schemeClr val="tx1"/>
                          </a:solidFill>
                        </a:rPr>
                        <a:t>6 STEP. </a:t>
                      </a:r>
                      <a:r>
                        <a:rPr lang="ko-KR" altLang="en-US" sz="100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lvl="0" algn="ctr" latinLnBrk="1">
                        <a:defRPr/>
                      </a:pPr>
                      <a:endParaRPr lang="ko-KR" altLang="en-US" sz="900">
                        <a:solidFill>
                          <a:schemeClr val="tx1"/>
                        </a:solidFill>
                        <a:latin typeface="+mn-ea"/>
                        <a:ea typeface="+mn-ea"/>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tx1">
                          <a:lumMod val="85000"/>
                          <a:lumOff val="1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latin typeface="+mn-ea"/>
                        <a:ea typeface="+mn-ea"/>
                        <a:cs typeface="+mn-cs"/>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tc>
                  <a:txBody>
                    <a:bodyPr/>
                    <a:lstStyle/>
                    <a:p>
                      <a:pPr lvl="0" algn="ctr" latinLnBrk="1">
                        <a:defRPr/>
                      </a:pPr>
                      <a:endParaRPr lang="ko-KR" altLang="en-US" sz="900">
                        <a:solidFill>
                          <a:schemeClr val="tx1"/>
                        </a:solidFill>
                      </a:endParaRPr>
                    </a:p>
                  </a:txBody>
                  <a:tcPr anchor="ctr">
                    <a:lnL w="3175" cap="flat" cmpd="sng" algn="ctr">
                      <a:solidFill>
                        <a:schemeClr val="tx1">
                          <a:lumMod val="85000"/>
                          <a:lumOff val="15000"/>
                        </a:schemeClr>
                      </a:solidFill>
                      <a:prstDash val="solid"/>
                      <a:round/>
                      <a:headEnd w="med" len="med"/>
                      <a:tailEnd w="med" len="med"/>
                    </a:lnL>
                    <a:lnR w="3175" cap="flat" cmpd="sng" algn="ctr">
                      <a:solidFill>
                        <a:schemeClr val="tx1">
                          <a:lumMod val="85000"/>
                          <a:lumOff val="1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tx1">
                          <a:lumMod val="85000"/>
                          <a:lumOff val="15000"/>
                        </a:schemeClr>
                      </a:solidFill>
                      <a:prstDash val="solid"/>
                      <a:round/>
                      <a:headEnd w="med" len="med"/>
                      <a:tailEnd w="med" len="med"/>
                    </a:lnB>
                    <a:noFill/>
                  </a:tcPr>
                </a:tc>
                <a:extLst>
                  <a:ext uri="{0D108BD9-81ED-4DB2-BD59-A6C34878D82A}">
                    <a16:rowId xmlns:a16="http://schemas.microsoft.com/office/drawing/2014/main" val="10001"/>
                  </a:ext>
                </a:extLst>
              </a:tr>
            </a:tbl>
          </a:graphicData>
        </a:graphic>
      </p:graphicFrame>
      <p:sp>
        <p:nvSpPr>
          <p:cNvPr id="6" name="순서도: 수행의 시작/종료 5"/>
          <p:cNvSpPr/>
          <p:nvPr/>
        </p:nvSpPr>
        <p:spPr>
          <a:xfrm>
            <a:off x="2855640" y="2204864"/>
            <a:ext cx="1152128" cy="369466"/>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프로필 사진 클릭</a:t>
            </a:r>
          </a:p>
        </p:txBody>
      </p:sp>
      <p:sp>
        <p:nvSpPr>
          <p:cNvPr id="9" name="순서도: 처리 8"/>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비밀번호 확인</a:t>
            </a:r>
          </a:p>
        </p:txBody>
      </p:sp>
      <p:sp>
        <p:nvSpPr>
          <p:cNvPr id="10" name="순서도: 판단 9"/>
          <p:cNvSpPr/>
          <p:nvPr/>
        </p:nvSpPr>
        <p:spPr>
          <a:xfrm>
            <a:off x="2927648" y="3995638"/>
            <a:ext cx="1008112" cy="369466"/>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900">
                <a:solidFill>
                  <a:schemeClr val="tx1"/>
                </a:solidFill>
              </a:rPr>
              <a:t>일치</a:t>
            </a:r>
          </a:p>
        </p:txBody>
      </p:sp>
      <p:cxnSp>
        <p:nvCxnSpPr>
          <p:cNvPr id="15" name="직선 화살표 연결선 14"/>
          <p:cNvCxnSpPr>
            <a:stCxn id="6" idx="2"/>
          </p:cNvCxnSpPr>
          <p:nvPr/>
        </p:nvCxnSpPr>
        <p:spPr>
          <a:xfrm rot="16200000" flipH="1">
            <a:off x="3338092" y="2667941"/>
            <a:ext cx="187223"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rot="16200000" flipH="1">
            <a:off x="3369383" y="3933317"/>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700">
                <a:solidFill>
                  <a:schemeClr val="tx1"/>
                </a:solidFill>
              </a:rPr>
              <a:t>새로운 내용 입력</a:t>
            </a:r>
          </a:p>
        </p:txBody>
      </p:sp>
      <p:cxnSp>
        <p:nvCxnSpPr>
          <p:cNvPr id="26" name="직선 화살표 연결선 25"/>
          <p:cNvCxnSpPr>
            <a:stCxn id="10" idx="2"/>
            <a:endCxn id="25" idx="0"/>
          </p:cNvCxnSpPr>
          <p:nvPr/>
        </p:nvCxnSpPr>
        <p:spPr>
          <a:xfrm rot="16200000" flipH="1">
            <a:off x="3369383" y="4427424"/>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p:cNvCxnSpPr>
            <a:stCxn id="10" idx="3"/>
            <a:endCxn id="9" idx="3"/>
          </p:cNvCxnSpPr>
          <p:nvPr/>
        </p:nvCxnSpPr>
        <p:spPr>
          <a:xfrm flipV="1">
            <a:off x="3935760" y="3748323"/>
            <a:ext cx="1588" cy="432048"/>
          </a:xfrm>
          <a:prstGeom prst="bentConnector3">
            <a:avLst>
              <a:gd name="adj1" fmla="val 843841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endParaRPr lang="ko-KR" altLang="en-US" sz="800">
              <a:solidFill>
                <a:schemeClr val="tx1"/>
              </a:solidFill>
            </a:endParaRPr>
          </a:p>
        </p:txBody>
      </p:sp>
      <p:cxnSp>
        <p:nvCxnSpPr>
          <p:cNvPr id="33" name="직선 화살표 연결선 32"/>
          <p:cNvCxnSpPr>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2" name="순서도: 처리 41"/>
          <p:cNvSpPr/>
          <p:nvPr/>
        </p:nvSpPr>
        <p:spPr>
          <a:xfrm>
            <a:off x="5077662" y="2699494"/>
            <a:ext cx="1090346" cy="369466"/>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r>
              <a:rPr lang="ko-KR" altLang="en-US" sz="800">
                <a:solidFill>
                  <a:schemeClr val="tx1"/>
                </a:solidFill>
              </a:rPr>
              <a:t>예정</a:t>
            </a:r>
            <a:r>
              <a:rPr lang="en-US" altLang="ko-KR" sz="800">
                <a:solidFill>
                  <a:schemeClr val="tx1"/>
                </a:solidFill>
              </a:rPr>
              <a:t>/</a:t>
            </a:r>
            <a:r>
              <a:rPr lang="ko-KR" altLang="en-US" sz="800">
                <a:solidFill>
                  <a:schemeClr val="tx1"/>
                </a:solidFill>
              </a:rPr>
              <a:t>완료 </a:t>
            </a:r>
          </a:p>
          <a:p>
            <a:pPr lvl="0" algn="ctr">
              <a:defRPr/>
            </a:pPr>
            <a:r>
              <a:rPr lang="ko-KR" altLang="en-US" sz="800">
                <a:solidFill>
                  <a:schemeClr val="tx1"/>
                </a:solidFill>
              </a:rPr>
              <a:t>수강클래스 확인</a:t>
            </a:r>
          </a:p>
        </p:txBody>
      </p:sp>
      <p:cxnSp>
        <p:nvCxnSpPr>
          <p:cNvPr id="47" name="직선 화살표 연결선 46"/>
          <p:cNvCxnSpPr>
            <a:endCxn id="42" idx="0"/>
          </p:cNvCxnSpPr>
          <p:nvPr/>
        </p:nvCxnSpPr>
        <p:spPr>
          <a:xfrm rot="16200000" flipH="1">
            <a:off x="5560514" y="2637173"/>
            <a:ext cx="124641" cy="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5591944" y="3068960"/>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p:cNvCxnSpPr/>
          <p:nvPr/>
        </p:nvCxnSpPr>
        <p:spPr>
          <a:xfrm>
            <a:off x="5591944" y="3645024"/>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p:cNvSpPr/>
          <p:nvPr/>
        </p:nvSpPr>
        <p:spPr>
          <a:xfrm>
            <a:off x="3147812" y="5113660"/>
            <a:ext cx="629803" cy="215444"/>
          </a:xfrm>
          <a:prstGeom prst="rect">
            <a:avLst/>
          </a:prstGeom>
        </p:spPr>
        <p:txBody>
          <a:bodyPr wrap="none">
            <a:spAutoFit/>
          </a:bodyPr>
          <a:lstStyle/>
          <a:p>
            <a:pPr lvl="0">
              <a:defRPr/>
            </a:pPr>
            <a:r>
              <a:rPr lang="ko-KR" altLang="en-US" sz="800"/>
              <a:t>수정완료</a:t>
            </a:r>
          </a:p>
        </p:txBody>
      </p:sp>
      <p:sp>
        <p:nvSpPr>
          <p:cNvPr id="77" name="직사각형 76"/>
          <p:cNvSpPr/>
          <p:nvPr/>
        </p:nvSpPr>
        <p:spPr>
          <a:xfrm>
            <a:off x="2999656" y="4274551"/>
            <a:ext cx="492209" cy="215444"/>
          </a:xfrm>
          <a:prstGeom prst="rect">
            <a:avLst/>
          </a:prstGeom>
        </p:spPr>
        <p:txBody>
          <a:bodyPr wrap="square">
            <a:spAutoFit/>
          </a:bodyPr>
          <a:lstStyle/>
          <a:p>
            <a:pPr lvl="0">
              <a:defRPr/>
            </a:pPr>
            <a:r>
              <a:rPr lang="en-US" altLang="ko-KR" sz="800"/>
              <a:t>YES</a:t>
            </a:r>
            <a:endParaRPr lang="ko-KR" altLang="en-US" sz="800"/>
          </a:p>
        </p:txBody>
      </p:sp>
      <p:sp>
        <p:nvSpPr>
          <p:cNvPr id="78" name="직사각형 77"/>
          <p:cNvSpPr/>
          <p:nvPr/>
        </p:nvSpPr>
        <p:spPr>
          <a:xfrm>
            <a:off x="4079776" y="3861628"/>
            <a:ext cx="382404" cy="215444"/>
          </a:xfrm>
          <a:prstGeom prst="rect">
            <a:avLst/>
          </a:prstGeom>
        </p:spPr>
        <p:txBody>
          <a:bodyPr wrap="square">
            <a:spAutoFit/>
          </a:bodyPr>
          <a:lstStyle/>
          <a:p>
            <a:pPr lvl="0">
              <a:defRPr/>
            </a:pPr>
            <a:r>
              <a:rPr lang="en-US" altLang="ko-KR" sz="800"/>
              <a:t>NO</a:t>
            </a:r>
            <a:endParaRPr lang="ko-KR" altLang="en-US" sz="800"/>
          </a:p>
        </p:txBody>
      </p:sp>
      <p:sp>
        <p:nvSpPr>
          <p:cNvPr id="85" name="직사각형 84"/>
          <p:cNvSpPr/>
          <p:nvPr/>
        </p:nvSpPr>
        <p:spPr>
          <a:xfrm>
            <a:off x="6002306" y="3429000"/>
            <a:ext cx="413734" cy="215444"/>
          </a:xfrm>
          <a:prstGeom prst="rect">
            <a:avLst/>
          </a:prstGeom>
        </p:spPr>
        <p:txBody>
          <a:bodyPr wrap="none">
            <a:spAutoFit/>
          </a:bodyPr>
          <a:lstStyle/>
          <a:p>
            <a:pPr lvl="0">
              <a:defRPr/>
            </a:pPr>
            <a:r>
              <a:rPr lang="ko-KR" altLang="en-US" sz="800"/>
              <a:t>예정</a:t>
            </a:r>
          </a:p>
        </p:txBody>
      </p:sp>
      <p:sp>
        <p:nvSpPr>
          <p:cNvPr id="138" name="직사각형 137"/>
          <p:cNvSpPr/>
          <p:nvPr/>
        </p:nvSpPr>
        <p:spPr>
          <a:xfrm>
            <a:off x="7757160" y="5229200"/>
            <a:ext cx="230505" cy="215444"/>
          </a:xfrm>
          <a:prstGeom prst="rect">
            <a:avLst/>
          </a:prstGeom>
        </p:spPr>
        <p:txBody>
          <a:bodyPr wrap="none">
            <a:spAutoFit/>
          </a:bodyPr>
          <a:lstStyle/>
          <a:p>
            <a:pPr lvl="0" algn="ctr">
              <a:defRPr/>
            </a:pPr>
            <a:endParaRPr lang="ko-KR" altLang="en-US" sz="800"/>
          </a:p>
        </p:txBody>
      </p:sp>
      <p:sp>
        <p:nvSpPr>
          <p:cNvPr id="139" name="TextBox 138"/>
          <p:cNvSpPr txBox="1"/>
          <p:nvPr/>
        </p:nvSpPr>
        <p:spPr>
          <a:xfrm>
            <a:off x="11780252" y="106980"/>
            <a:ext cx="284113" cy="230832"/>
          </a:xfrm>
          <a:prstGeom prst="rect">
            <a:avLst/>
          </a:prstGeom>
          <a:noFill/>
        </p:spPr>
        <p:txBody>
          <a:bodyPr wrap="square">
            <a:spAutoFit/>
          </a:bodyPr>
          <a:lstStyle/>
          <a:p>
            <a:pPr lvl="0">
              <a:defRPr/>
            </a:pPr>
            <a:fld id="{944918D1-1C8F-48E6-92D4-4089F97E8793}" type="slidenum">
              <a:rPr lang="en-US" altLang="en-US" sz="900"/>
              <a:pPr lvl="0">
                <a:defRPr/>
              </a:pPr>
              <a:t>4</a:t>
            </a:fld>
            <a:endParaRPr lang="en-US" altLang="en-US" sz="900"/>
          </a:p>
        </p:txBody>
      </p:sp>
      <p:cxnSp>
        <p:nvCxnSpPr>
          <p:cNvPr id="141" name="연결선: 꺾임 36"/>
          <p:cNvCxnSpPr>
            <a:stCxn id="180" idx="3"/>
          </p:cNvCxnSpPr>
          <p:nvPr/>
        </p:nvCxnSpPr>
        <p:spPr>
          <a:xfrm flipV="1">
            <a:off x="3935760" y="2452179"/>
            <a:ext cx="1183019" cy="864096"/>
          </a:xfrm>
          <a:prstGeom prst="bentConnector3">
            <a:avLst>
              <a:gd name="adj1" fmla="val 36687"/>
            </a:avLst>
          </a:prstGeom>
          <a:noFill/>
          <a:ln w="9525" cap="flat" cmpd="sng" algn="ctr">
            <a:solidFill>
              <a:srgbClr val="404040">
                <a:alpha val="100000"/>
              </a:srgbClr>
            </a:solidFill>
            <a:prstDash val="solid"/>
            <a:headEnd type="oval" w="med" len="med"/>
            <a:tailEnd type="arrow" w="sm" len="sm"/>
          </a:ln>
        </p:spPr>
      </p:cxnSp>
      <p:sp>
        <p:nvSpPr>
          <p:cNvPr id="158" name="직사각형 157"/>
          <p:cNvSpPr/>
          <p:nvPr/>
        </p:nvSpPr>
        <p:spPr>
          <a:xfrm>
            <a:off x="5101213" y="3573016"/>
            <a:ext cx="419477"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완료</a:t>
            </a:r>
          </a:p>
        </p:txBody>
      </p:sp>
      <p:sp>
        <p:nvSpPr>
          <p:cNvPr id="163" name="순서도: 판단 162"/>
          <p:cNvSpPr/>
          <p:nvPr/>
        </p:nvSpPr>
        <p:spPr>
          <a:xfrm>
            <a:off x="7320136" y="3263642"/>
            <a:ext cx="1080122" cy="33071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취소</a:t>
            </a:r>
          </a:p>
        </p:txBody>
      </p:sp>
      <p:cxnSp>
        <p:nvCxnSpPr>
          <p:cNvPr id="167" name="양방향 화살표 166"/>
          <p:cNvCxnSpPr>
            <a:stCxn id="182" idx="3"/>
            <a:endCxn id="163" idx="1"/>
          </p:cNvCxnSpPr>
          <p:nvPr/>
        </p:nvCxnSpPr>
        <p:spPr>
          <a:xfrm>
            <a:off x="6096000" y="3429000"/>
            <a:ext cx="1224136" cy="1588"/>
          </a:xfrm>
          <a:prstGeom prst="bentConnector3">
            <a:avLst>
              <a:gd name="adj1" fmla="val 50000"/>
            </a:avLst>
          </a:prstGeom>
          <a:ln>
            <a:solidFill>
              <a:schemeClr val="dk1"/>
            </a:solidFill>
            <a:tailEnd type="arrow"/>
          </a:ln>
        </p:spPr>
        <p:style>
          <a:lnRef idx="1">
            <a:schemeClr val="accent1"/>
          </a:lnRef>
          <a:fillRef idx="0">
            <a:schemeClr val="accent1"/>
          </a:fillRef>
          <a:effectRef idx="0">
            <a:schemeClr val="accent1"/>
          </a:effectRef>
          <a:fontRef idx="minor">
            <a:schemeClr val="tx1"/>
          </a:fontRef>
        </p:style>
      </p:cxnSp>
      <p:sp>
        <p:nvSpPr>
          <p:cNvPr id="171" name="직사각형 170"/>
          <p:cNvSpPr/>
          <p:nvPr/>
        </p:nvSpPr>
        <p:spPr>
          <a:xfrm>
            <a:off x="7392144" y="3573596"/>
            <a:ext cx="381726"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172" name="순서도: 수행의 시작/종료 171"/>
          <p:cNvSpPr/>
          <p:nvPr/>
        </p:nvSpPr>
        <p:spPr>
          <a:xfrm>
            <a:off x="9552384" y="4839836"/>
            <a:ext cx="1008112" cy="245348"/>
          </a:xfrm>
          <a:prstGeom prst="flowChartTerminator">
            <a:avLst/>
          </a:prstGeom>
          <a:solidFill>
            <a:srgbClr val="D9D9D9">
              <a:alpha val="100000"/>
            </a:srgbClr>
          </a:solidFill>
          <a:ln w="19050" cap="flat" cmpd="sng" algn="ctr">
            <a:solidFill>
              <a:srgbClr val="404040">
                <a:alpha val="100000"/>
              </a:srgbClr>
            </a:solidFill>
            <a:prstDash val="solid"/>
          </a:ln>
        </p:spPr>
        <p:txBody>
          <a:bodyPr anchor="ctr"/>
          <a:lstStyle/>
          <a:p>
            <a:pPr lvl="0" algn="ctr">
              <a:defRPr/>
            </a:pPr>
            <a:r>
              <a:rPr lang="ko-KR" altLang="en-US" sz="800">
                <a:solidFill>
                  <a:schemeClr val="tx1"/>
                </a:solidFill>
              </a:rPr>
              <a:t>로그아웃</a:t>
            </a:r>
          </a:p>
        </p:txBody>
      </p:sp>
      <p:sp>
        <p:nvSpPr>
          <p:cNvPr id="178" name="순서도: 처리 177"/>
          <p:cNvSpPr/>
          <p:nvPr/>
        </p:nvSpPr>
        <p:spPr>
          <a:xfrm>
            <a:off x="7248128" y="2204864"/>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나의 관심클래스</a:t>
            </a:r>
          </a:p>
        </p:txBody>
      </p:sp>
      <p:sp>
        <p:nvSpPr>
          <p:cNvPr id="179" name="순서도: 처리 178"/>
          <p:cNvSpPr/>
          <p:nvPr/>
        </p:nvSpPr>
        <p:spPr>
          <a:xfrm>
            <a:off x="2927648" y="2751604"/>
            <a:ext cx="1008112" cy="245348"/>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마이페이지</a:t>
            </a:r>
          </a:p>
        </p:txBody>
      </p:sp>
      <p:sp>
        <p:nvSpPr>
          <p:cNvPr id="180" name="순서도: 판단 179"/>
          <p:cNvSpPr/>
          <p:nvPr/>
        </p:nvSpPr>
        <p:spPr>
          <a:xfrm>
            <a:off x="2927648" y="3203550"/>
            <a:ext cx="1008112" cy="225450"/>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수정</a:t>
            </a:r>
          </a:p>
        </p:txBody>
      </p:sp>
      <p:sp>
        <p:nvSpPr>
          <p:cNvPr id="181" name="순서도: 처리 180"/>
          <p:cNvSpPr/>
          <p:nvPr/>
        </p:nvSpPr>
        <p:spPr>
          <a:xfrm>
            <a:off x="5087888" y="2204864"/>
            <a:ext cx="1080120"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나의 클래스</a:t>
            </a:r>
          </a:p>
          <a:p>
            <a:pPr marL="0" lvl="0" indent="0" algn="ctr"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a:t>
            </a:r>
            <a:r>
              <a:rPr kumimoji="0" lang="ko-KR" altLang="en-US" sz="800" b="0" i="0" u="none" strike="noStrike" kern="1200" cap="none" spc="0" normalizeH="0" baseline="0">
                <a:solidFill>
                  <a:srgbClr val="000000"/>
                </a:solidFill>
                <a:latin typeface="맑은 고딕"/>
                <a:ea typeface="맑은 고딕"/>
                <a:cs typeface="맑은 고딕"/>
              </a:rPr>
              <a:t>수강내역</a:t>
            </a:r>
            <a:r>
              <a:rPr kumimoji="0" lang="en-US" altLang="ko-KR" sz="800" b="0" i="0" u="none" strike="noStrike" kern="1200" cap="none" spc="0" normalizeH="0" baseline="0">
                <a:solidFill>
                  <a:srgbClr val="000000"/>
                </a:solidFill>
                <a:latin typeface="맑은 고딕"/>
                <a:ea typeface="맑은 고딕"/>
                <a:cs typeface="맑은 고딕"/>
              </a:rPr>
              <a:t>)</a:t>
            </a:r>
          </a:p>
        </p:txBody>
      </p:sp>
      <p:sp>
        <p:nvSpPr>
          <p:cNvPr id="182" name="순서도: 판단 181"/>
          <p:cNvSpPr/>
          <p:nvPr/>
        </p:nvSpPr>
        <p:spPr>
          <a:xfrm>
            <a:off x="5087888" y="3244267"/>
            <a:ext cx="1008112" cy="369466"/>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900" b="0" i="0" u="none" strike="noStrike" kern="1200" cap="none" spc="0" normalizeH="0" baseline="0">
                <a:solidFill>
                  <a:srgbClr val="000000"/>
                </a:solidFill>
                <a:latin typeface="맑은 고딕"/>
                <a:ea typeface="맑은 고딕"/>
                <a:cs typeface="맑은 고딕"/>
              </a:rPr>
              <a:t>수강</a:t>
            </a:r>
          </a:p>
        </p:txBody>
      </p:sp>
      <p:sp>
        <p:nvSpPr>
          <p:cNvPr id="183" name="순서도: 처리 182"/>
          <p:cNvSpPr/>
          <p:nvPr/>
        </p:nvSpPr>
        <p:spPr>
          <a:xfrm>
            <a:off x="5159896" y="3798466"/>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후기작성</a:t>
            </a:r>
          </a:p>
        </p:txBody>
      </p:sp>
      <p:sp>
        <p:nvSpPr>
          <p:cNvPr id="184" name="순서도: 처리 183"/>
          <p:cNvSpPr/>
          <p:nvPr/>
        </p:nvSpPr>
        <p:spPr>
          <a:xfrm>
            <a:off x="5159896" y="4374530"/>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후기 내역</a:t>
            </a:r>
          </a:p>
        </p:txBody>
      </p:sp>
      <p:cxnSp>
        <p:nvCxnSpPr>
          <p:cNvPr id="185" name="직선 화살표 연결선 60"/>
          <p:cNvCxnSpPr/>
          <p:nvPr/>
        </p:nvCxnSpPr>
        <p:spPr>
          <a:xfrm>
            <a:off x="5591944" y="4178403"/>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cxnSp>
        <p:nvCxnSpPr>
          <p:cNvPr id="187" name="연결선: 꺾임 36"/>
          <p:cNvCxnSpPr/>
          <p:nvPr/>
        </p:nvCxnSpPr>
        <p:spPr>
          <a:xfrm>
            <a:off x="6168008" y="2348880"/>
            <a:ext cx="1080120" cy="1588"/>
          </a:xfrm>
          <a:prstGeom prst="bentConnector3">
            <a:avLst>
              <a:gd name="adj1" fmla="val 50000"/>
            </a:avLst>
          </a:prstGeom>
          <a:noFill/>
          <a:ln w="9525" cap="flat" cmpd="sng" algn="ctr">
            <a:solidFill>
              <a:srgbClr val="404040">
                <a:alpha val="100000"/>
              </a:srgbClr>
            </a:solidFill>
            <a:prstDash val="solid"/>
            <a:headEnd type="oval" w="med" len="med"/>
            <a:tailEnd type="arrow" w="sm" len="sm"/>
          </a:ln>
        </p:spPr>
      </p:cxnSp>
      <p:cxnSp>
        <p:nvCxnSpPr>
          <p:cNvPr id="193" name="직선 화살표 연결선 60"/>
          <p:cNvCxnSpPr/>
          <p:nvPr/>
        </p:nvCxnSpPr>
        <p:spPr>
          <a:xfrm>
            <a:off x="7824192" y="3602340"/>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sp>
        <p:nvSpPr>
          <p:cNvPr id="194" name="순서도: 처리 193"/>
          <p:cNvSpPr/>
          <p:nvPr/>
        </p:nvSpPr>
        <p:spPr>
          <a:xfrm>
            <a:off x="7392144" y="3789040"/>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결제내역</a:t>
            </a:r>
          </a:p>
        </p:txBody>
      </p:sp>
      <p:cxnSp>
        <p:nvCxnSpPr>
          <p:cNvPr id="195" name="직선 화살표 연결선 60"/>
          <p:cNvCxnSpPr/>
          <p:nvPr/>
        </p:nvCxnSpPr>
        <p:spPr>
          <a:xfrm>
            <a:off x="7824192" y="4149080"/>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sp>
        <p:nvSpPr>
          <p:cNvPr id="196" name="순서도: 처리 195"/>
          <p:cNvSpPr/>
          <p:nvPr/>
        </p:nvSpPr>
        <p:spPr>
          <a:xfrm>
            <a:off x="7392144" y="4365104"/>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환불 신청</a:t>
            </a:r>
          </a:p>
        </p:txBody>
      </p:sp>
      <p:cxnSp>
        <p:nvCxnSpPr>
          <p:cNvPr id="197" name="양방향 화살표 166"/>
          <p:cNvCxnSpPr>
            <a:stCxn id="163" idx="3"/>
            <a:endCxn id="172" idx="1"/>
          </p:cNvCxnSpPr>
          <p:nvPr/>
        </p:nvCxnSpPr>
        <p:spPr>
          <a:xfrm>
            <a:off x="8400258" y="3429000"/>
            <a:ext cx="1152126" cy="1533510"/>
          </a:xfrm>
          <a:prstGeom prst="bentConnector3">
            <a:avLst>
              <a:gd name="adj1" fmla="val 67407"/>
            </a:avLst>
          </a:prstGeom>
          <a:noFill/>
          <a:ln w="9525" cap="flat" cmpd="sng" algn="ctr">
            <a:solidFill>
              <a:srgbClr val="000000">
                <a:alpha val="100000"/>
              </a:srgbClr>
            </a:solidFill>
            <a:prstDash val="solid"/>
            <a:tailEnd type="arrow"/>
          </a:ln>
        </p:spPr>
      </p:cxnSp>
      <p:sp>
        <p:nvSpPr>
          <p:cNvPr id="198" name="직사각형 197"/>
          <p:cNvSpPr/>
          <p:nvPr/>
        </p:nvSpPr>
        <p:spPr>
          <a:xfrm>
            <a:off x="8234553" y="3429000"/>
            <a:ext cx="381762"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199" name="양방향 화살표 166"/>
          <p:cNvCxnSpPr>
            <a:stCxn id="196" idx="2"/>
            <a:endCxn id="172" idx="1"/>
          </p:cNvCxnSpPr>
          <p:nvPr/>
        </p:nvCxnSpPr>
        <p:spPr>
          <a:xfrm rot="5400000" flipV="1">
            <a:off x="8600896" y="4011022"/>
            <a:ext cx="246792" cy="1656184"/>
          </a:xfrm>
          <a:prstGeom prst="bentConnector2">
            <a:avLst/>
          </a:prstGeom>
          <a:noFill/>
          <a:ln w="9525" cap="flat" cmpd="sng" algn="ctr">
            <a:solidFill>
              <a:srgbClr val="000000">
                <a:alpha val="100000"/>
              </a:srgbClr>
            </a:solidFill>
            <a:prstDash val="solid"/>
            <a:tailEnd type="arrow"/>
          </a:ln>
        </p:spPr>
      </p:cxnSp>
      <p:cxnSp>
        <p:nvCxnSpPr>
          <p:cNvPr id="200" name="양방향 화살표 166"/>
          <p:cNvCxnSpPr>
            <a:stCxn id="184" idx="2"/>
            <a:endCxn id="172" idx="1"/>
          </p:cNvCxnSpPr>
          <p:nvPr/>
        </p:nvCxnSpPr>
        <p:spPr>
          <a:xfrm rot="5400000" flipV="1">
            <a:off x="7489485" y="2899611"/>
            <a:ext cx="237366" cy="3888432"/>
          </a:xfrm>
          <a:prstGeom prst="bentConnector2">
            <a:avLst/>
          </a:prstGeom>
          <a:noFill/>
          <a:ln w="9525" cap="flat" cmpd="sng" algn="ctr">
            <a:solidFill>
              <a:srgbClr val="000000">
                <a:alpha val="100000"/>
              </a:srgbClr>
            </a:solidFill>
            <a:prstDash val="solid"/>
            <a:tailEnd type="arrow"/>
          </a:ln>
        </p:spPr>
      </p:cxnSp>
      <p:sp>
        <p:nvSpPr>
          <p:cNvPr id="201" name="순서도: 판단 200"/>
          <p:cNvSpPr/>
          <p:nvPr/>
        </p:nvSpPr>
        <p:spPr>
          <a:xfrm>
            <a:off x="9120334" y="2162180"/>
            <a:ext cx="1368154" cy="474732"/>
          </a:xfrm>
          <a:prstGeom prst="flowChartDecision">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삭제</a:t>
            </a:r>
          </a:p>
        </p:txBody>
      </p:sp>
      <p:cxnSp>
        <p:nvCxnSpPr>
          <p:cNvPr id="202" name="연결선: 꺾임 36"/>
          <p:cNvCxnSpPr>
            <a:stCxn id="178" idx="3"/>
            <a:endCxn id="201" idx="1"/>
          </p:cNvCxnSpPr>
          <p:nvPr/>
        </p:nvCxnSpPr>
        <p:spPr>
          <a:xfrm>
            <a:off x="8256240" y="2380171"/>
            <a:ext cx="864094" cy="19375"/>
          </a:xfrm>
          <a:prstGeom prst="bentConnector3">
            <a:avLst>
              <a:gd name="adj1" fmla="val 3918"/>
            </a:avLst>
          </a:prstGeom>
          <a:noFill/>
          <a:ln w="9525" cap="flat" cmpd="sng" algn="ctr">
            <a:solidFill>
              <a:srgbClr val="404040">
                <a:alpha val="100000"/>
              </a:srgbClr>
            </a:solidFill>
            <a:prstDash val="solid"/>
            <a:headEnd type="oval" w="med" len="med"/>
            <a:tailEnd type="arrow" w="sm" len="sm"/>
          </a:ln>
        </p:spPr>
      </p:cxnSp>
      <p:sp>
        <p:nvSpPr>
          <p:cNvPr id="203" name="직사각형 202"/>
          <p:cNvSpPr/>
          <p:nvPr/>
        </p:nvSpPr>
        <p:spPr>
          <a:xfrm>
            <a:off x="9386250" y="2637492"/>
            <a:ext cx="382158"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YES</a:t>
            </a:r>
            <a:endParaRPr kumimoji="0" lang="ko-KR" altLang="en-US" sz="800" b="0" i="0" u="none" strike="noStrike" kern="1200" cap="none" spc="0" normalizeH="0" baseline="0">
              <a:solidFill>
                <a:srgbClr val="000000"/>
              </a:solidFill>
              <a:latin typeface="맑은 고딕"/>
              <a:ea typeface="맑은 고딕"/>
              <a:cs typeface="맑은 고딕"/>
            </a:endParaRPr>
          </a:p>
        </p:txBody>
      </p:sp>
      <p:sp>
        <p:nvSpPr>
          <p:cNvPr id="204" name="직사각형 203"/>
          <p:cNvSpPr/>
          <p:nvPr/>
        </p:nvSpPr>
        <p:spPr>
          <a:xfrm>
            <a:off x="10344472" y="2492896"/>
            <a:ext cx="381762" cy="215444"/>
          </a:xfrm>
          <a:prstGeom prst="rect">
            <a:avLst/>
          </a:prstGeom>
        </p:spPr>
        <p:txBody>
          <a:bodyPr wrap="none">
            <a:spAutoFit/>
          </a:bodyPr>
          <a:lstStyle/>
          <a:p>
            <a:pPr marL="0" lvl="0" indent="0" algn="l" defTabSz="914400" rtl="0" eaLnBrk="1" latinLnBrk="1" hangingPunct="1">
              <a:lnSpc>
                <a:spcPct val="100000"/>
              </a:lnSpc>
              <a:spcBef>
                <a:spcPts val="0"/>
              </a:spcBef>
              <a:spcAft>
                <a:spcPts val="0"/>
              </a:spcAft>
              <a:buNone/>
              <a:defRPr/>
            </a:pPr>
            <a:r>
              <a:rPr kumimoji="0" lang="en-US" altLang="ko-KR" sz="800" b="0" i="0" u="none" strike="noStrike" kern="1200" cap="none" spc="0" normalizeH="0" baseline="0">
                <a:solidFill>
                  <a:srgbClr val="000000"/>
                </a:solidFill>
                <a:latin typeface="맑은 고딕"/>
                <a:ea typeface="맑은 고딕"/>
                <a:cs typeface="맑은 고딕"/>
              </a:rPr>
              <a:t>NO</a:t>
            </a:r>
          </a:p>
        </p:txBody>
      </p:sp>
      <p:cxnSp>
        <p:nvCxnSpPr>
          <p:cNvPr id="205" name="직선 화살표 연결선 60"/>
          <p:cNvCxnSpPr/>
          <p:nvPr/>
        </p:nvCxnSpPr>
        <p:spPr>
          <a:xfrm>
            <a:off x="9840416" y="2666236"/>
            <a:ext cx="0" cy="186700"/>
          </a:xfrm>
          <a:prstGeom prst="straightConnector1">
            <a:avLst/>
          </a:prstGeom>
          <a:noFill/>
          <a:ln w="9525" cap="flat" cmpd="sng" algn="ctr">
            <a:solidFill>
              <a:srgbClr val="404040">
                <a:alpha val="100000"/>
              </a:srgbClr>
            </a:solidFill>
            <a:prstDash val="solid"/>
            <a:headEnd type="oval" w="med" len="med"/>
            <a:tailEnd type="arrow" w="sm" len="sm"/>
          </a:ln>
        </p:spPr>
      </p:cxnSp>
      <p:cxnSp>
        <p:nvCxnSpPr>
          <p:cNvPr id="206" name="양방향 화살표 166"/>
          <p:cNvCxnSpPr>
            <a:stCxn id="201" idx="3"/>
            <a:endCxn id="172" idx="3"/>
          </p:cNvCxnSpPr>
          <p:nvPr/>
        </p:nvCxnSpPr>
        <p:spPr>
          <a:xfrm>
            <a:off x="10488488" y="2399546"/>
            <a:ext cx="72008" cy="2562964"/>
          </a:xfrm>
          <a:prstGeom prst="bentConnector3">
            <a:avLst>
              <a:gd name="adj1" fmla="val 295754"/>
            </a:avLst>
          </a:prstGeom>
          <a:noFill/>
          <a:ln w="9525" cap="flat" cmpd="sng" algn="ctr">
            <a:solidFill>
              <a:srgbClr val="000000">
                <a:alpha val="100000"/>
              </a:srgbClr>
            </a:solidFill>
            <a:prstDash val="solid"/>
            <a:tailEnd type="arrow"/>
          </a:ln>
        </p:spPr>
      </p:cxnSp>
      <p:sp>
        <p:nvSpPr>
          <p:cNvPr id="207" name="순서도: 처리 206"/>
          <p:cNvSpPr/>
          <p:nvPr/>
        </p:nvSpPr>
        <p:spPr>
          <a:xfrm>
            <a:off x="9336360" y="2852936"/>
            <a:ext cx="1008112" cy="350614"/>
          </a:xfrm>
          <a:prstGeom prst="flowChartProcess">
            <a:avLst/>
          </a:prstGeom>
          <a:solidFill>
            <a:srgbClr val="FFFFFF">
              <a:alpha val="100000"/>
            </a:srgbClr>
          </a:solidFill>
          <a:ln w="19050" cap="flat" cmpd="sng" algn="ctr">
            <a:solidFill>
              <a:srgbClr val="404040">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r>
              <a:rPr kumimoji="0" lang="ko-KR" altLang="en-US" sz="800" b="0" i="0" u="none" strike="noStrike" kern="1200" cap="none" spc="0" normalizeH="0" baseline="0">
                <a:solidFill>
                  <a:srgbClr val="000000"/>
                </a:solidFill>
                <a:latin typeface="맑은 고딕"/>
                <a:ea typeface="맑은 고딕"/>
                <a:cs typeface="맑은 고딕"/>
              </a:rPr>
              <a:t>삭제 버튼</a:t>
            </a:r>
          </a:p>
        </p:txBody>
      </p:sp>
    </p:spTree>
    <p:extLst>
      <p:ext uri="{BB962C8B-B14F-4D97-AF65-F5344CB8AC3E}">
        <p14:creationId xmlns:p14="http://schemas.microsoft.com/office/powerpoint/2010/main" val="405538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pPr lvl="0">
              <a:defRPr/>
            </a:pPr>
            <a:r>
              <a:rPr lang="ko-KR" altLang="en-US"/>
              <a:t>회원가입</a:t>
            </a:r>
            <a:r>
              <a:rPr lang="en-US" altLang="ko-KR"/>
              <a:t>/</a:t>
            </a:r>
            <a:r>
              <a:rPr lang="ko-KR" altLang="en-US"/>
              <a:t>로그인</a:t>
            </a:r>
          </a:p>
        </p:txBody>
      </p:sp>
      <p:sp>
        <p:nvSpPr>
          <p:cNvPr id="4" name="텍스트 개체 틀 3"/>
          <p:cNvSpPr>
            <a:spLocks noGrp="1"/>
          </p:cNvSpPr>
          <p:nvPr>
            <p:ph type="body" sz="quarter" idx="10"/>
          </p:nvPr>
        </p:nvSpPr>
        <p:spPr/>
        <p:txBody>
          <a:bodyPr/>
          <a:lstStyle/>
          <a:p>
            <a:pPr lvl="0">
              <a:defRPr/>
            </a:pPr>
            <a:endParaRPr lang="ko-KR" altLang="en-US"/>
          </a:p>
          <a:p>
            <a:pPr lvl="0">
              <a:defRPr/>
            </a:pPr>
            <a:r>
              <a:rPr lang="ko-KR" altLang="en-US" sz="1100"/>
              <a:t>이메일 인증을 통해 회원가입 하여 로그인할 수 있고</a:t>
            </a:r>
          </a:p>
          <a:p>
            <a:pPr lvl="0">
              <a:defRPr/>
            </a:pPr>
            <a:r>
              <a:rPr lang="ko-KR" altLang="en-US" sz="1100"/>
              <a:t> </a:t>
            </a:r>
            <a:r>
              <a:rPr lang="en-US" altLang="ko-KR" sz="1100"/>
              <a:t>SNS</a:t>
            </a:r>
            <a:r>
              <a:rPr lang="ko-KR" altLang="en-US" sz="1100"/>
              <a:t>계정 연동을 통해 회원가입 및 로그인 할 수 있다</a:t>
            </a:r>
            <a:r>
              <a:rPr lang="en-US" altLang="ko-KR" sz="1100"/>
              <a:t>.</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로그인 모달창</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p>
        </p:txBody>
      </p:sp>
      <p:graphicFrame>
        <p:nvGraphicFramePr>
          <p:cNvPr id="7" name="표 6"/>
          <p:cNvGraphicFramePr>
            <a:graphicFrameLocks noGrp="1"/>
          </p:cNvGraphicFramePr>
          <p:nvPr/>
        </p:nvGraphicFramePr>
        <p:xfrm>
          <a:off x="8688288" y="476672"/>
          <a:ext cx="3383280" cy="3021293"/>
        </p:xfrm>
        <a:graphic>
          <a:graphicData uri="http://schemas.openxmlformats.org/drawingml/2006/table">
            <a:tbl>
              <a:tblPr firstRow="1" bandRow="1">
                <a:tableStyleId>{5C22544A-7EE6-4342-B048-85BDC9FD1C3A}</a:tableStyleId>
              </a:tblPr>
              <a:tblGrid>
                <a:gridCol w="409575">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r>
                        <a:rPr lang="ko-KR" altLang="en-US" sz="900" b="1">
                          <a:solidFill>
                            <a:srgbClr val="4E5263"/>
                          </a:solidFill>
                          <a:latin typeface="+mn-ea"/>
                          <a:ea typeface="+mn-ea"/>
                          <a:sym typeface="맑은 고딕"/>
                        </a:rPr>
                        <a:t> </a:t>
                      </a:r>
                      <a:endParaRPr lang="en-US"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헤더의 로그인 버튼을 누르면 로그인할 수 있는 모달창이 열린다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이메일과</a:t>
                      </a:r>
                      <a:r>
                        <a:rPr lang="en-US" altLang="ko-KR" sz="800" b="0">
                          <a:solidFill>
                            <a:schemeClr val="tx1"/>
                          </a:solidFill>
                          <a:latin typeface="+mn-ea"/>
                          <a:ea typeface="+mn-ea"/>
                          <a:sym typeface="맑은 고딕"/>
                        </a:rPr>
                        <a:t> SNS</a:t>
                      </a:r>
                      <a:r>
                        <a:rPr lang="ko-KR" altLang="en-US" sz="800" b="0">
                          <a:solidFill>
                            <a:schemeClr val="tx1"/>
                          </a:solidFill>
                          <a:latin typeface="+mn-ea"/>
                          <a:ea typeface="+mn-ea"/>
                          <a:sym typeface="맑은 고딕"/>
                        </a:rPr>
                        <a:t>계정 연동을 통해 로그인할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비밀번호 분실 시 비밀번호찾기 버튼을 누를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이메일 신규가입 버튼을 누를수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endParaRPr lang="en-US" altLang="ko-KR" sz="800" b="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rPr>
                        <a:t>헤더의 로그인버튼을 클릭하면 로그인모달창이 열린다</a:t>
                      </a:r>
                      <a:r>
                        <a:rPr lang="en-US" altLang="ko-KR" sz="850" b="0">
                          <a:latin typeface="+mn-ea"/>
                          <a:ea typeface="+mn-ea"/>
                        </a:rPr>
                        <a:t>.</a:t>
                      </a:r>
                      <a:r>
                        <a:rPr lang="ko-KR" altLang="en-US" sz="850" b="0">
                          <a:latin typeface="+mn-ea"/>
                          <a:ea typeface="+mn-ea"/>
                        </a:rPr>
                        <a:t> </a:t>
                      </a:r>
                      <a:endParaRPr lang="en-US" altLang="ko-KR" sz="850" b="0">
                        <a:latin typeface="+mn-ea"/>
                        <a:ea typeface="+mn-ea"/>
                      </a:endParaRPr>
                    </a:p>
                    <a:p>
                      <a:pPr lvl="0" algn="just" latinLnBrk="1">
                        <a:lnSpc>
                          <a:spcPct val="120000"/>
                        </a:lnSpc>
                        <a:defRPr/>
                      </a:pPr>
                      <a:r>
                        <a:rPr lang="en-US" altLang="ko-KR" sz="850" b="0">
                          <a:latin typeface="+mn-ea"/>
                          <a:ea typeface="+mn-ea"/>
                        </a:rPr>
                        <a:t>X</a:t>
                      </a:r>
                      <a:r>
                        <a:rPr lang="ko-KR" altLang="en-US" sz="850" b="0">
                          <a:latin typeface="+mn-ea"/>
                          <a:ea typeface="+mn-ea"/>
                        </a:rPr>
                        <a:t> 표시를 누르면 모달창을 끌 수 있다</a:t>
                      </a:r>
                      <a:r>
                        <a:rPr lang="en-US" altLang="ko-KR" sz="850" b="0">
                          <a:latin typeface="+mn-ea"/>
                          <a:ea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이메일로 가입한 회원은 이메일과 비밀번호를 입력해 로그인한다</a:t>
                      </a:r>
                      <a:r>
                        <a:rPr lang="en-US" altLang="ko-KR" sz="850" b="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405765">
                <a:tc>
                  <a:txBody>
                    <a:bodyPr/>
                    <a:lstStyle/>
                    <a:p>
                      <a:pPr lvl="0" algn="ctr" latinLnBrk="1">
                        <a:lnSpc>
                          <a:spcPct val="120000"/>
                        </a:lnSpc>
                        <a:defRPr/>
                      </a:pPr>
                      <a:r>
                        <a:rPr lang="en-US" altLang="ko-KR" sz="850" b="0">
                          <a:latin typeface="+mn-ea"/>
                          <a:ea typeface="+mn-ea"/>
                        </a:rPr>
                        <a:t>3</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이메일과 비밀번호를 입력하지않고 로그인 버튼 클릭시</a:t>
                      </a:r>
                    </a:p>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입력하라는 알림창이 뜬다</a:t>
                      </a:r>
                      <a:r>
                        <a:rPr lang="en-US" altLang="ko-KR" sz="850" b="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비밀번호 입력시 우측 아이콘을 클릭하면 입력하는 비밀번호를 확인하면서 입력할 수 있다</a:t>
                      </a:r>
                      <a:r>
                        <a:rPr kumimoji="1" lang="en-US" altLang="ko-KR" sz="850">
                          <a:solidFill>
                            <a:schemeClr val="tx1"/>
                          </a:solidFill>
                          <a:latin typeface="+mn-ea"/>
                        </a:rPr>
                        <a:t>.</a:t>
                      </a:r>
                      <a:endParaRPr lang="ko-KR" altLang="en-US" sz="850" b="0">
                        <a:latin typeface="+mn-ea"/>
                        <a:ea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rPr>
                        <a:t>5</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en-US" altLang="ko-KR" sz="850">
                          <a:solidFill>
                            <a:schemeClr val="tx1"/>
                          </a:solidFill>
                          <a:latin typeface="+mn-ea"/>
                        </a:rPr>
                        <a:t>SNS</a:t>
                      </a:r>
                      <a:r>
                        <a:rPr kumimoji="1" lang="ko-KR" altLang="en-US" sz="850">
                          <a:solidFill>
                            <a:schemeClr val="tx1"/>
                          </a:solidFill>
                          <a:latin typeface="+mn-ea"/>
                        </a:rPr>
                        <a:t>는 카카오와 네이버 두가지가 있다</a:t>
                      </a:r>
                      <a:r>
                        <a:rPr kumimoji="1" lang="en-US" altLang="ko-KR" sz="850">
                          <a:solidFill>
                            <a:schemeClr val="tx1"/>
                          </a:solidFill>
                          <a:latin typeface="+mn-ea"/>
                        </a:rPr>
                        <a:t>.</a:t>
                      </a:r>
                    </a:p>
                    <a:p>
                      <a:pPr marL="0" marR="0" lvl="0" indent="0" algn="just" defTabSz="914400" rtl="0" eaLnBrk="1" latinLnBrk="1" hangingPunct="1">
                        <a:lnSpc>
                          <a:spcPct val="120000"/>
                        </a:lnSpc>
                        <a:spcBef>
                          <a:spcPts val="0"/>
                        </a:spcBef>
                        <a:spcAft>
                          <a:spcPts val="0"/>
                        </a:spcAft>
                        <a:buClrTx/>
                        <a:buFont typeface="Arial"/>
                        <a:buNone/>
                        <a:defRPr/>
                      </a:pPr>
                      <a:r>
                        <a:rPr lang="ko-KR" altLang="en-US" sz="850" b="0">
                          <a:solidFill>
                            <a:schemeClr val="tx1"/>
                          </a:solidFill>
                          <a:latin typeface="+mn-ea"/>
                          <a:ea typeface="+mn-ea"/>
                          <a:sym typeface="맑은 고딕"/>
                        </a:rPr>
                        <a:t>최초 연동이면 회원가입과 동시에 로그인 할 수 있다</a:t>
                      </a:r>
                      <a:r>
                        <a:rPr lang="en-US" altLang="ko-KR" sz="850" b="0">
                          <a:solidFill>
                            <a:schemeClr val="tx1"/>
                          </a:solidFill>
                          <a:latin typeface="+mn-ea"/>
                          <a:ea typeface="+mn-ea"/>
                          <a:sym typeface="맑은 고딕"/>
                        </a:rPr>
                        <a:t>.</a:t>
                      </a:r>
                      <a:endParaRPr kumimoji="1" lang="en-US" altLang="ko-KR" sz="850">
                        <a:solidFill>
                          <a:schemeClr val="tx1"/>
                        </a:solidFill>
                        <a:latin typeface="+mn-ea"/>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11" name="그림 10"/>
          <p:cNvPicPr>
            <a:picLocks noChangeAspect="1"/>
          </p:cNvPicPr>
          <p:nvPr/>
        </p:nvPicPr>
        <p:blipFill rotWithShape="1">
          <a:blip r:embed="rId2"/>
          <a:stretch>
            <a:fillRect/>
          </a:stretch>
        </p:blipFill>
        <p:spPr>
          <a:xfrm>
            <a:off x="119336" y="476672"/>
            <a:ext cx="8352928" cy="6264696"/>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en-US" altLang="ko-KR"/>
              <a:t>SNS</a:t>
            </a:r>
            <a:r>
              <a:rPr lang="ko-KR" altLang="en-US"/>
              <a:t>계정연동 가입</a:t>
            </a:r>
            <a:r>
              <a:rPr lang="en-US" altLang="ko-KR"/>
              <a:t>/</a:t>
            </a:r>
            <a:r>
              <a:rPr lang="ko-KR" altLang="en-US"/>
              <a:t>로그인페이지	</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p>
        </p:txBody>
      </p:sp>
      <p:graphicFrame>
        <p:nvGraphicFramePr>
          <p:cNvPr id="7" name="표 6"/>
          <p:cNvGraphicFramePr>
            <a:graphicFrameLocks noGrp="1"/>
          </p:cNvGraphicFramePr>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8112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SNS</a:t>
                      </a:r>
                      <a:r>
                        <a:rPr lang="ko-KR" altLang="en-US" sz="800" b="0">
                          <a:solidFill>
                            <a:schemeClr val="tx1"/>
                          </a:solidFill>
                          <a:latin typeface="+mn-ea"/>
                          <a:ea typeface="+mn-ea"/>
                          <a:sym typeface="맑은 고딕"/>
                        </a:rPr>
                        <a:t>는 카카오와 </a:t>
                      </a:r>
                      <a:r>
                        <a:rPr lang="en-US" altLang="ko-KR" sz="800" b="0">
                          <a:solidFill>
                            <a:schemeClr val="tx1"/>
                          </a:solidFill>
                          <a:latin typeface="+mn-ea"/>
                          <a:ea typeface="+mn-ea"/>
                          <a:sym typeface="맑은 고딕"/>
                        </a:rPr>
                        <a:t>NAVER</a:t>
                      </a:r>
                      <a:r>
                        <a:rPr lang="ko-KR" altLang="en-US" sz="800" b="0">
                          <a:solidFill>
                            <a:schemeClr val="tx1"/>
                          </a:solidFill>
                          <a:latin typeface="+mn-ea"/>
                          <a:ea typeface="+mn-ea"/>
                          <a:sym typeface="맑은 고딕"/>
                        </a:rPr>
                        <a:t> 아이디로 연동할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동의항목을 선택하여 연동할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이메일과 이름은 필수 제공동의 항목이다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rPr>
                        <a:t>카카오</a:t>
                      </a:r>
                      <a:r>
                        <a:rPr lang="en-US" altLang="ko-KR" sz="850" b="0">
                          <a:latin typeface="+mn-ea"/>
                          <a:ea typeface="+mn-ea"/>
                        </a:rPr>
                        <a:t>/</a:t>
                      </a:r>
                      <a:r>
                        <a:rPr lang="ko-KR" altLang="en-US" sz="850" b="0">
                          <a:latin typeface="+mn-ea"/>
                          <a:ea typeface="+mn-ea"/>
                        </a:rPr>
                        <a:t>네이버 </a:t>
                      </a:r>
                      <a:r>
                        <a:rPr lang="en-US" altLang="ko-KR" sz="850" b="0">
                          <a:latin typeface="+mn-ea"/>
                          <a:ea typeface="+mn-ea"/>
                        </a:rPr>
                        <a:t>SNS</a:t>
                      </a:r>
                      <a:r>
                        <a:rPr lang="ko-KR" altLang="en-US" sz="850" b="0">
                          <a:latin typeface="+mn-ea"/>
                          <a:ea typeface="+mn-ea"/>
                        </a:rPr>
                        <a:t>종류를 선택하여 클릭한다</a:t>
                      </a:r>
                      <a:r>
                        <a:rPr lang="en-US" altLang="ko-KR" sz="850" b="0">
                          <a:latin typeface="+mn-ea"/>
                          <a:ea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rPr>
                        <a:t>2</a:t>
                      </a:r>
                      <a:endParaRPr lang="ko-KR" altLang="en-US" sz="850" b="0">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en-US" altLang="ko-KR" sz="850">
                          <a:solidFill>
                            <a:schemeClr val="tx1"/>
                          </a:solidFill>
                          <a:latin typeface="+mn-ea"/>
                        </a:rPr>
                        <a:t>SNS</a:t>
                      </a:r>
                      <a:r>
                        <a:rPr kumimoji="1" lang="ko-KR" altLang="en-US" sz="850">
                          <a:solidFill>
                            <a:schemeClr val="tx1"/>
                          </a:solidFill>
                          <a:latin typeface="+mn-ea"/>
                        </a:rPr>
                        <a:t> 계정 아이디와 비밀번호 입력후 로그인을 클릭한다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lvl="0" algn="ctr" latinLnBrk="1">
                        <a:lnSpc>
                          <a:spcPct val="120000"/>
                        </a:lnSpc>
                        <a:defRPr/>
                      </a:pPr>
                      <a:r>
                        <a:rPr lang="en-US" altLang="ko-KR" sz="850" b="0">
                          <a:latin typeface="+mn-ea"/>
                          <a:ea typeface="+mn-ea"/>
                        </a:rPr>
                        <a:t>3</a:t>
                      </a:r>
                      <a:endParaRPr lang="ko-KR" altLang="en-US" sz="850" b="0">
                        <a:latin typeface="+mn-ea"/>
                        <a:ea typeface="+mn-ea"/>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rPr>
                        <a:t>제공항목을 선택하여 로그인할 수 있다</a:t>
                      </a:r>
                      <a:r>
                        <a:rPr lang="en-US" altLang="ko-KR" sz="850" b="0">
                          <a:latin typeface="+mn-ea"/>
                          <a:ea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7</a:t>
            </a:fld>
            <a:endParaRPr lang="en-US" altLang="en-US" sz="900"/>
          </a:p>
        </p:txBody>
      </p:sp>
      <p:pic>
        <p:nvPicPr>
          <p:cNvPr id="12" name="그림 11"/>
          <p:cNvPicPr>
            <a:picLocks noChangeAspect="1"/>
          </p:cNvPicPr>
          <p:nvPr/>
        </p:nvPicPr>
        <p:blipFill rotWithShape="1">
          <a:blip r:embed="rId2"/>
          <a:stretch>
            <a:fillRect/>
          </a:stretch>
        </p:blipFill>
        <p:spPr>
          <a:xfrm>
            <a:off x="156994" y="620688"/>
            <a:ext cx="3994790" cy="5256584"/>
          </a:xfrm>
          <a:prstGeom prst="rect">
            <a:avLst/>
          </a:prstGeom>
        </p:spPr>
      </p:pic>
      <p:pic>
        <p:nvPicPr>
          <p:cNvPr id="13" name="그림 12"/>
          <p:cNvPicPr>
            <a:picLocks noChangeAspect="1"/>
          </p:cNvPicPr>
          <p:nvPr/>
        </p:nvPicPr>
        <p:blipFill rotWithShape="1">
          <a:blip r:embed="rId3"/>
          <a:stretch>
            <a:fillRect/>
          </a:stretch>
        </p:blipFill>
        <p:spPr>
          <a:xfrm>
            <a:off x="4215934" y="1158994"/>
            <a:ext cx="1952074" cy="2125990"/>
          </a:xfrm>
          <a:prstGeom prst="rect">
            <a:avLst/>
          </a:prstGeom>
        </p:spPr>
      </p:pic>
      <p:pic>
        <p:nvPicPr>
          <p:cNvPr id="17" name="그림 16"/>
          <p:cNvPicPr>
            <a:picLocks noChangeAspect="1"/>
          </p:cNvPicPr>
          <p:nvPr/>
        </p:nvPicPr>
        <p:blipFill rotWithShape="1">
          <a:blip r:embed="rId4"/>
          <a:stretch>
            <a:fillRect/>
          </a:stretch>
        </p:blipFill>
        <p:spPr>
          <a:xfrm>
            <a:off x="5663952" y="574927"/>
            <a:ext cx="2791422" cy="3214112"/>
          </a:xfrm>
          <a:prstGeom prst="rect">
            <a:avLst/>
          </a:prstGeom>
        </p:spPr>
      </p:pic>
      <p:pic>
        <p:nvPicPr>
          <p:cNvPr id="19" name="그림 18"/>
          <p:cNvPicPr>
            <a:picLocks noChangeAspect="1"/>
          </p:cNvPicPr>
          <p:nvPr/>
        </p:nvPicPr>
        <p:blipFill rotWithShape="1">
          <a:blip r:embed="rId5"/>
          <a:stretch>
            <a:fillRect/>
          </a:stretch>
        </p:blipFill>
        <p:spPr>
          <a:xfrm>
            <a:off x="4914350" y="3887296"/>
            <a:ext cx="2477794" cy="2494031"/>
          </a:xfrm>
          <a:prstGeom prst="rect">
            <a:avLst/>
          </a:prstGeom>
        </p:spPr>
      </p:pic>
      <p:sp>
        <p:nvSpPr>
          <p:cNvPr id="20" name="설명선 1 19"/>
          <p:cNvSpPr/>
          <p:nvPr/>
        </p:nvSpPr>
        <p:spPr>
          <a:xfrm>
            <a:off x="4223792" y="548680"/>
            <a:ext cx="4248472" cy="3312368"/>
          </a:xfrm>
          <a:prstGeom prst="borderCallout1">
            <a:avLst>
              <a:gd name="adj1" fmla="val 51004"/>
              <a:gd name="adj2" fmla="val -652"/>
              <a:gd name="adj3" fmla="val 94300"/>
              <a:gd name="adj4" fmla="val -31163"/>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
        <p:nvSpPr>
          <p:cNvPr id="21" name="설명선 1 20"/>
          <p:cNvSpPr/>
          <p:nvPr/>
        </p:nvSpPr>
        <p:spPr>
          <a:xfrm>
            <a:off x="4223792" y="3933056"/>
            <a:ext cx="4248472" cy="2664296"/>
          </a:xfrm>
          <a:prstGeom prst="borderCallout1">
            <a:avLst>
              <a:gd name="adj1" fmla="val 51004"/>
              <a:gd name="adj2" fmla="val -652"/>
              <a:gd name="adj3" fmla="val 10072"/>
              <a:gd name="adj4" fmla="val -30779"/>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Tree>
    <p:extLst>
      <p:ext uri="{BB962C8B-B14F-4D97-AF65-F5344CB8AC3E}">
        <p14:creationId xmlns:p14="http://schemas.microsoft.com/office/powerpoint/2010/main" val="386760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회원가입 페이지</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endParaRPr lang="en-US" altLang="ko-KR"/>
          </a:p>
        </p:txBody>
      </p:sp>
      <p:graphicFrame>
        <p:nvGraphicFramePr>
          <p:cNvPr id="7" name="표 6"/>
          <p:cNvGraphicFramePr>
            <a:graphicFrameLocks noGrp="1"/>
          </p:cNvGraphicFramePr>
          <p:nvPr/>
        </p:nvGraphicFramePr>
        <p:xfrm>
          <a:off x="8688288" y="476672"/>
          <a:ext cx="3376961" cy="427295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가입하고자하는 이메일을 통해 인증번호를 수신한 후 인증확인을 통해 회원가입할 수 있다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입력해야하는 필수정보는 이메일</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비밀번호</a:t>
                      </a:r>
                      <a:r>
                        <a:rPr lang="en-US" altLang="ko-KR" sz="800" b="0">
                          <a:solidFill>
                            <a:schemeClr val="tx1"/>
                          </a:solidFill>
                          <a:latin typeface="+mn-ea"/>
                          <a:ea typeface="+mn-ea"/>
                          <a:sym typeface="맑은 고딕"/>
                        </a:rPr>
                        <a:t>/</a:t>
                      </a:r>
                      <a:r>
                        <a:rPr lang="ko-KR" altLang="en-US" sz="800" b="0">
                          <a:solidFill>
                            <a:schemeClr val="tx1"/>
                          </a:solidFill>
                          <a:latin typeface="+mn-ea"/>
                          <a:ea typeface="+mn-ea"/>
                          <a:sym typeface="맑은 고딕"/>
                        </a:rPr>
                        <a:t>이름 이다</a:t>
                      </a:r>
                      <a:r>
                        <a:rPr lang="en-US" altLang="ko-KR" sz="8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endParaRPr lang="ko-KR" altLang="en-US" sz="800" b="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이메일을 입력하여 인증번호를 받고 인증번호가 일치해야 가입을 완료할 수 있다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비밀번호는 대</a:t>
                      </a:r>
                      <a:r>
                        <a:rPr kumimoji="1" lang="en-US" altLang="ko-KR" sz="850">
                          <a:solidFill>
                            <a:schemeClr val="tx1"/>
                          </a:solidFill>
                          <a:latin typeface="+mn-ea"/>
                        </a:rPr>
                        <a:t>/</a:t>
                      </a:r>
                      <a:r>
                        <a:rPr kumimoji="1" lang="ko-KR" altLang="en-US" sz="850">
                          <a:solidFill>
                            <a:schemeClr val="tx1"/>
                          </a:solidFill>
                          <a:latin typeface="+mn-ea"/>
                        </a:rPr>
                        <a:t>소문자와 숫자 조합 </a:t>
                      </a:r>
                      <a:r>
                        <a:rPr kumimoji="1" lang="en-US" altLang="ko-KR" sz="850">
                          <a:solidFill>
                            <a:schemeClr val="tx1"/>
                          </a:solidFill>
                          <a:latin typeface="+mn-ea"/>
                        </a:rPr>
                        <a:t>8-16</a:t>
                      </a:r>
                      <a:r>
                        <a:rPr kumimoji="1" lang="ko-KR" altLang="en-US" sz="850">
                          <a:solidFill>
                            <a:schemeClr val="tx1"/>
                          </a:solidFill>
                          <a:latin typeface="+mn-ea"/>
                        </a:rPr>
                        <a:t>자로 정한다</a:t>
                      </a:r>
                      <a:r>
                        <a:rPr kumimoji="1" lang="en-US" altLang="ko-KR" sz="850">
                          <a:solidFill>
                            <a:schemeClr val="tx1"/>
                          </a:solidFill>
                          <a:latin typeface="+mn-ea"/>
                        </a:rPr>
                        <a:t>.</a:t>
                      </a:r>
                    </a:p>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비밀번호 규칙에 맞지않거나 비밀번호 확인이 불일치하면 하단에 알림문구를 확인할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417021">
                <a:tc>
                  <a:txBody>
                    <a:bodyPr/>
                    <a:lstStyle/>
                    <a:p>
                      <a:pPr lvl="0" algn="ctr" latinLnBrk="1">
                        <a:lnSpc>
                          <a:spcPct val="120000"/>
                        </a:lnSpc>
                        <a:defRPr/>
                      </a:pPr>
                      <a:r>
                        <a:rPr lang="en-US" altLang="ko-KR" sz="850" b="0">
                          <a:latin typeface="+mn-ea"/>
                          <a:ea typeface="+mn-ea"/>
                          <a:cs typeface="+mn-cs"/>
                        </a:rPr>
                        <a:t>3</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이름은 </a:t>
                      </a:r>
                      <a:r>
                        <a:rPr kumimoji="1" lang="en-US" altLang="ko-KR" sz="850">
                          <a:solidFill>
                            <a:schemeClr val="tx1"/>
                          </a:solidFill>
                          <a:latin typeface="+mn-ea"/>
                        </a:rPr>
                        <a:t>12</a:t>
                      </a:r>
                      <a:r>
                        <a:rPr kumimoji="1" lang="ko-KR" altLang="en-US" sz="850">
                          <a:solidFill>
                            <a:schemeClr val="tx1"/>
                          </a:solidFill>
                          <a:latin typeface="+mn-ea"/>
                        </a:rPr>
                        <a:t>자 이내의 별명이나 본명을 입력할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241592">
                <a:tc>
                  <a:txBody>
                    <a:bodyPr/>
                    <a:lstStyle/>
                    <a:p>
                      <a:pPr lvl="0" algn="ctr" latinLnBrk="1">
                        <a:lnSpc>
                          <a:spcPct val="120000"/>
                        </a:lnSpc>
                        <a:defRPr/>
                      </a:pPr>
                      <a:r>
                        <a:rPr lang="en-US" altLang="ko-KR" sz="850" b="0">
                          <a:latin typeface="+mn-ea"/>
                          <a:ea typeface="+mn-ea"/>
                          <a:cs typeface="+mn-cs"/>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이용약관과 개인정보 수집약관은 글자를 클릭 시 모달창으로 상세 정보를 확인할 수 있다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241592">
                <a:tc>
                  <a:txBody>
                    <a:bodyPr/>
                    <a:lstStyle/>
                    <a:p>
                      <a:pPr lvl="0" algn="ctr" latinLnBrk="1">
                        <a:lnSpc>
                          <a:spcPct val="120000"/>
                        </a:lnSpc>
                        <a:defRPr/>
                      </a:pPr>
                      <a:r>
                        <a:rPr lang="en-US" altLang="ko-KR" sz="850" b="0">
                          <a:latin typeface="+mn-ea"/>
                          <a:ea typeface="+mn-ea"/>
                          <a:cs typeface="+mn-cs"/>
                        </a:rPr>
                        <a:t>5</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전체약관에 모두 동의합니다의 체크박스 클릭 시 전체선택된다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r h="202882">
                <a:tc>
                  <a:txBody>
                    <a:bodyPr/>
                    <a:lstStyle/>
                    <a:p>
                      <a:pPr lvl="0" algn="ctr" latinLnBrk="1">
                        <a:lnSpc>
                          <a:spcPct val="120000"/>
                        </a:lnSpc>
                        <a:defRPr/>
                      </a:pPr>
                      <a:r>
                        <a:rPr lang="en-US" altLang="ko-KR" sz="850" b="0">
                          <a:latin typeface="+mn-ea"/>
                          <a:ea typeface="+mn-ea"/>
                          <a:cs typeface="+mn-cs"/>
                        </a:rPr>
                        <a:t>6</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필수항목이나 필수 동의가 입력되지않을 경우 회원가입 버튼 클릭 시 경고알림창이 뜬다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7"/>
                  </a:ext>
                </a:extLst>
              </a:tr>
              <a:tr h="202882">
                <a:tc>
                  <a:txBody>
                    <a:bodyPr/>
                    <a:lstStyle/>
                    <a:p>
                      <a:pPr lvl="0" algn="ctr" latinLnBrk="1">
                        <a:lnSpc>
                          <a:spcPct val="120000"/>
                        </a:lnSpc>
                        <a:defRPr/>
                      </a:pPr>
                      <a:r>
                        <a:rPr lang="en-US" altLang="ko-KR" sz="850" b="0">
                          <a:latin typeface="+mn-ea"/>
                          <a:ea typeface="+mn-ea"/>
                          <a:cs typeface="+mn-cs"/>
                        </a:rPr>
                        <a:t>7</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 회원가입에 성공하면 </a:t>
                      </a:r>
                      <a:r>
                        <a:rPr lang="en-US" altLang="ko-KR" sz="850" b="0">
                          <a:latin typeface="+mn-ea"/>
                          <a:ea typeface="+mn-ea"/>
                          <a:cs typeface="+mn-cs"/>
                        </a:rPr>
                        <a:t>“</a:t>
                      </a:r>
                      <a:r>
                        <a:rPr lang="ko-KR" altLang="en-US" sz="850" b="0">
                          <a:latin typeface="+mn-ea"/>
                          <a:ea typeface="+mn-ea"/>
                          <a:cs typeface="+mn-cs"/>
                        </a:rPr>
                        <a:t>환영합니다</a:t>
                      </a:r>
                      <a:r>
                        <a:rPr lang="en-US" altLang="ko-KR" sz="850" b="0">
                          <a:latin typeface="+mn-ea"/>
                          <a:ea typeface="+mn-ea"/>
                          <a:cs typeface="+mn-cs"/>
                        </a:rPr>
                        <a:t>.[</a:t>
                      </a:r>
                      <a:r>
                        <a:rPr lang="ko-KR" altLang="en-US" sz="850" b="0">
                          <a:latin typeface="+mn-ea"/>
                          <a:ea typeface="+mn-ea"/>
                          <a:cs typeface="+mn-cs"/>
                        </a:rPr>
                        <a:t>이름</a:t>
                      </a:r>
                      <a:r>
                        <a:rPr lang="en-US" altLang="ko-KR" sz="850" b="0">
                          <a:latin typeface="+mn-ea"/>
                          <a:ea typeface="+mn-ea"/>
                          <a:cs typeface="+mn-cs"/>
                        </a:rPr>
                        <a:t>]</a:t>
                      </a:r>
                      <a:r>
                        <a:rPr lang="ko-KR" altLang="en-US" sz="850" b="0">
                          <a:latin typeface="+mn-ea"/>
                          <a:ea typeface="+mn-ea"/>
                          <a:cs typeface="+mn-cs"/>
                        </a:rPr>
                        <a:t>님</a:t>
                      </a:r>
                      <a:r>
                        <a:rPr lang="en-US" altLang="ko-KR" sz="850" b="0">
                          <a:latin typeface="+mn-ea"/>
                          <a:ea typeface="+mn-ea"/>
                          <a:cs typeface="+mn-cs"/>
                        </a:rPr>
                        <a:t>”</a:t>
                      </a:r>
                      <a:r>
                        <a:rPr lang="ko-KR" altLang="en-US" sz="850" b="0">
                          <a:latin typeface="+mn-ea"/>
                          <a:ea typeface="+mn-ea"/>
                          <a:cs typeface="+mn-cs"/>
                        </a:rPr>
                        <a:t> 알림창과 함께 자동 로그인 된다</a:t>
                      </a:r>
                      <a:r>
                        <a:rPr lang="en-US" altLang="ko-KR" sz="850" b="0">
                          <a:latin typeface="+mn-ea"/>
                          <a:ea typeface="+mn-ea"/>
                          <a:cs typeface="+mn-cs"/>
                        </a:rPr>
                        <a:t>.</a:t>
                      </a:r>
                    </a:p>
                    <a:p>
                      <a:pPr lvl="0" algn="just" latinLnBrk="1">
                        <a:lnSpc>
                          <a:spcPct val="120000"/>
                        </a:lnSpc>
                        <a:defRPr/>
                      </a:pPr>
                      <a:r>
                        <a:rPr lang="ko-KR" altLang="en-US" sz="850" b="0">
                          <a:latin typeface="+mn-ea"/>
                          <a:ea typeface="+mn-ea"/>
                          <a:cs typeface="+mn-cs"/>
                        </a:rPr>
                        <a:t> 실패하면 </a:t>
                      </a:r>
                      <a:r>
                        <a:rPr lang="en-US" altLang="ko-KR" sz="850" b="0">
                          <a:latin typeface="+mn-ea"/>
                          <a:ea typeface="+mn-ea"/>
                          <a:cs typeface="+mn-cs"/>
                        </a:rPr>
                        <a:t>“</a:t>
                      </a:r>
                      <a:r>
                        <a:rPr lang="ko-KR" altLang="en-US" sz="850" b="0">
                          <a:latin typeface="+mn-ea"/>
                          <a:ea typeface="+mn-ea"/>
                          <a:cs typeface="+mn-cs"/>
                        </a:rPr>
                        <a:t>죄송합니다</a:t>
                      </a:r>
                      <a:r>
                        <a:rPr lang="en-US" altLang="ko-KR" sz="850" b="0">
                          <a:latin typeface="+mn-ea"/>
                          <a:ea typeface="+mn-ea"/>
                          <a:cs typeface="+mn-cs"/>
                        </a:rPr>
                        <a:t>.</a:t>
                      </a:r>
                      <a:r>
                        <a:rPr lang="ko-KR" altLang="en-US" sz="850" b="0">
                          <a:latin typeface="+mn-ea"/>
                          <a:ea typeface="+mn-ea"/>
                          <a:cs typeface="+mn-cs"/>
                        </a:rPr>
                        <a:t>다시 작성해주세요</a:t>
                      </a:r>
                      <a:r>
                        <a:rPr lang="en-US" altLang="ko-KR" sz="850" b="0">
                          <a:latin typeface="+mn-ea"/>
                          <a:ea typeface="+mn-ea"/>
                          <a:cs typeface="+mn-cs"/>
                        </a:rPr>
                        <a:t>.”</a:t>
                      </a:r>
                      <a:r>
                        <a:rPr lang="ko-KR" altLang="en-US" sz="850" b="0">
                          <a:latin typeface="+mn-ea"/>
                          <a:ea typeface="+mn-ea"/>
                          <a:cs typeface="+mn-cs"/>
                        </a:rPr>
                        <a:t> 알림창과 함께 회원가입화면으로 돌아온다</a:t>
                      </a:r>
                      <a:r>
                        <a:rPr lang="en-US" altLang="ko-KR" sz="850" b="0">
                          <a:latin typeface="+mn-ea"/>
                          <a:ea typeface="+mn-ea"/>
                          <a:cs typeface="+mn-cs"/>
                        </a:rPr>
                        <a:t>.</a:t>
                      </a:r>
                      <a:r>
                        <a:rPr lang="ko-KR" altLang="en-US" sz="850" b="0">
                          <a:latin typeface="+mn-ea"/>
                          <a:ea typeface="+mn-ea"/>
                          <a:cs typeface="+mn-cs"/>
                        </a:rPr>
                        <a:t> </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8"/>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8</a:t>
            </a:fld>
            <a:endParaRPr lang="en-US" altLang="en-US" sz="900"/>
          </a:p>
        </p:txBody>
      </p:sp>
      <p:pic>
        <p:nvPicPr>
          <p:cNvPr id="10" name="그림 9"/>
          <p:cNvPicPr>
            <a:picLocks noChangeAspect="1"/>
          </p:cNvPicPr>
          <p:nvPr/>
        </p:nvPicPr>
        <p:blipFill rotWithShape="1">
          <a:blip r:embed="rId2"/>
          <a:stretch>
            <a:fillRect/>
          </a:stretch>
        </p:blipFill>
        <p:spPr>
          <a:xfrm>
            <a:off x="58325" y="620688"/>
            <a:ext cx="5533618" cy="5949280"/>
          </a:xfrm>
          <a:prstGeom prst="rect">
            <a:avLst/>
          </a:prstGeom>
        </p:spPr>
      </p:pic>
      <p:pic>
        <p:nvPicPr>
          <p:cNvPr id="11" name="그림 10"/>
          <p:cNvPicPr>
            <a:picLocks noChangeAspect="1"/>
          </p:cNvPicPr>
          <p:nvPr/>
        </p:nvPicPr>
        <p:blipFill rotWithShape="1">
          <a:blip r:embed="rId3"/>
          <a:stretch>
            <a:fillRect/>
          </a:stretch>
        </p:blipFill>
        <p:spPr>
          <a:xfrm>
            <a:off x="5015880" y="548680"/>
            <a:ext cx="3168352" cy="674117"/>
          </a:xfrm>
          <a:prstGeom prst="rect">
            <a:avLst/>
          </a:prstGeom>
        </p:spPr>
      </p:pic>
      <p:pic>
        <p:nvPicPr>
          <p:cNvPr id="12" name="그림 11"/>
          <p:cNvPicPr>
            <a:picLocks noChangeAspect="1"/>
          </p:cNvPicPr>
          <p:nvPr/>
        </p:nvPicPr>
        <p:blipFill rotWithShape="1">
          <a:blip r:embed="rId4"/>
          <a:stretch>
            <a:fillRect/>
          </a:stretch>
        </p:blipFill>
        <p:spPr>
          <a:xfrm>
            <a:off x="5015880" y="1196752"/>
            <a:ext cx="3151041" cy="613477"/>
          </a:xfrm>
          <a:prstGeom prst="rect">
            <a:avLst/>
          </a:prstGeom>
        </p:spPr>
      </p:pic>
      <p:pic>
        <p:nvPicPr>
          <p:cNvPr id="13" name="그림 12"/>
          <p:cNvPicPr>
            <a:picLocks noChangeAspect="1"/>
          </p:cNvPicPr>
          <p:nvPr/>
        </p:nvPicPr>
        <p:blipFill rotWithShape="1">
          <a:blip r:embed="rId5"/>
          <a:stretch>
            <a:fillRect/>
          </a:stretch>
        </p:blipFill>
        <p:spPr>
          <a:xfrm>
            <a:off x="5093940" y="2204864"/>
            <a:ext cx="2946276" cy="685800"/>
          </a:xfrm>
          <a:prstGeom prst="rect">
            <a:avLst/>
          </a:prstGeom>
        </p:spPr>
      </p:pic>
      <p:pic>
        <p:nvPicPr>
          <p:cNvPr id="14" name="그림 13"/>
          <p:cNvPicPr>
            <a:picLocks noChangeAspect="1"/>
          </p:cNvPicPr>
          <p:nvPr/>
        </p:nvPicPr>
        <p:blipFill rotWithShape="1">
          <a:blip r:embed="rId6"/>
          <a:stretch>
            <a:fillRect/>
          </a:stretch>
        </p:blipFill>
        <p:spPr>
          <a:xfrm>
            <a:off x="5059268" y="2852936"/>
            <a:ext cx="3268980" cy="697229"/>
          </a:xfrm>
          <a:prstGeom prst="rect">
            <a:avLst/>
          </a:prstGeom>
        </p:spPr>
      </p:pic>
      <p:sp>
        <p:nvSpPr>
          <p:cNvPr id="17" name="설명선 1 16"/>
          <p:cNvSpPr/>
          <p:nvPr/>
        </p:nvSpPr>
        <p:spPr>
          <a:xfrm>
            <a:off x="4943872" y="548679"/>
            <a:ext cx="3384376" cy="1440160"/>
          </a:xfrm>
          <a:prstGeom prst="borderCallout1">
            <a:avLst>
              <a:gd name="adj1" fmla="val 19773"/>
              <a:gd name="adj2" fmla="val -908"/>
              <a:gd name="adj3" fmla="val 150125"/>
              <a:gd name="adj4" fmla="val -35772"/>
            </a:avLst>
          </a:prstGeom>
          <a:noFill/>
          <a:ln>
            <a:solidFill>
              <a:schemeClr val="lt2"/>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18" name="설명선 1 17"/>
          <p:cNvSpPr/>
          <p:nvPr/>
        </p:nvSpPr>
        <p:spPr>
          <a:xfrm>
            <a:off x="4943872" y="2132856"/>
            <a:ext cx="3384376" cy="1584176"/>
          </a:xfrm>
          <a:prstGeom prst="borderCallout1">
            <a:avLst>
              <a:gd name="adj1" fmla="val 19773"/>
              <a:gd name="adj2" fmla="val -908"/>
              <a:gd name="adj3" fmla="val 64111"/>
              <a:gd name="adj4" fmla="val -32700"/>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pic>
        <p:nvPicPr>
          <p:cNvPr id="19" name="그림 18"/>
          <p:cNvPicPr>
            <a:picLocks noChangeAspect="1"/>
          </p:cNvPicPr>
          <p:nvPr/>
        </p:nvPicPr>
        <p:blipFill rotWithShape="1">
          <a:blip r:embed="rId7"/>
          <a:stretch>
            <a:fillRect/>
          </a:stretch>
        </p:blipFill>
        <p:spPr>
          <a:xfrm>
            <a:off x="5375920" y="4005064"/>
            <a:ext cx="2232248" cy="2471417"/>
          </a:xfrm>
          <a:prstGeom prst="rect">
            <a:avLst/>
          </a:prstGeom>
        </p:spPr>
      </p:pic>
      <p:sp>
        <p:nvSpPr>
          <p:cNvPr id="20" name="설명선 1 19"/>
          <p:cNvSpPr/>
          <p:nvPr/>
        </p:nvSpPr>
        <p:spPr>
          <a:xfrm>
            <a:off x="4943872" y="3861048"/>
            <a:ext cx="3384376" cy="2808312"/>
          </a:xfrm>
          <a:prstGeom prst="borderCallout1">
            <a:avLst>
              <a:gd name="adj1" fmla="val 19773"/>
              <a:gd name="adj2" fmla="val -908"/>
              <a:gd name="adj3" fmla="val 21611"/>
              <a:gd name="adj4" fmla="val -39099"/>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pic>
        <p:nvPicPr>
          <p:cNvPr id="21" name="그림 20"/>
          <p:cNvPicPr>
            <a:picLocks noChangeAspect="1"/>
          </p:cNvPicPr>
          <p:nvPr/>
        </p:nvPicPr>
        <p:blipFill rotWithShape="1">
          <a:blip r:embed="rId8"/>
          <a:stretch>
            <a:fillRect/>
          </a:stretch>
        </p:blipFill>
        <p:spPr>
          <a:xfrm>
            <a:off x="407368" y="5517232"/>
            <a:ext cx="3345267" cy="1190091"/>
          </a:xfrm>
          <a:prstGeom prst="rect">
            <a:avLst/>
          </a:prstGeom>
        </p:spPr>
      </p:pic>
      <p:sp>
        <p:nvSpPr>
          <p:cNvPr id="22" name="설명선 1 21"/>
          <p:cNvSpPr/>
          <p:nvPr/>
        </p:nvSpPr>
        <p:spPr>
          <a:xfrm>
            <a:off x="263352" y="5373217"/>
            <a:ext cx="3600400" cy="1368151"/>
          </a:xfrm>
          <a:prstGeom prst="borderCallout1">
            <a:avLst>
              <a:gd name="adj1" fmla="val -1730"/>
              <a:gd name="adj2" fmla="val 49779"/>
              <a:gd name="adj3" fmla="val -21397"/>
              <a:gd name="adj4" fmla="val 64582"/>
            </a:avLst>
          </a:prstGeom>
          <a:noFill/>
          <a:ln w="25400" cap="flat" cmpd="sng" algn="ctr">
            <a:solidFill>
              <a:srgbClr val="EEECE1">
                <a:alpha val="100000"/>
              </a:srgbClr>
            </a:solidFill>
            <a:prstDash val="solid"/>
          </a:ln>
        </p:spPr>
        <p:txBody>
          <a:bodyPr anchor="ctr"/>
          <a:lstStyle/>
          <a:p>
            <a:pPr marL="0" lvl="0" indent="0" algn="ctr" defTabSz="914400" rtl="0" eaLnBrk="1" latinLnBrk="1" hangingPunct="1">
              <a:lnSpc>
                <a:spcPct val="100000"/>
              </a:lnSpc>
              <a:spcBef>
                <a:spcPts val="0"/>
              </a:spcBef>
              <a:spcAft>
                <a:spcPts val="0"/>
              </a:spcAft>
              <a:buNone/>
              <a:defRPr/>
            </a:pPr>
            <a:endParaRPr kumimoji="0" lang="ko-KR" altLang="en-US" sz="1800" b="0" i="0" u="none" strike="noStrike" kern="1200" cap="none" spc="0" normalizeH="0" baseline="0">
              <a:solidFill>
                <a:srgbClr val="FFFFFF"/>
              </a:solidFill>
              <a:latin typeface="맑은 고딕"/>
              <a:ea typeface="맑은 고딕"/>
              <a:cs typeface="맑은 고딕"/>
            </a:endParaRPr>
          </a:p>
        </p:txBody>
      </p:sp>
    </p:spTree>
    <p:extLst>
      <p:ext uri="{BB962C8B-B14F-4D97-AF65-F5344CB8AC3E}">
        <p14:creationId xmlns:p14="http://schemas.microsoft.com/office/powerpoint/2010/main" val="427367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비밀번호 찾기 페이지</a:t>
            </a:r>
          </a:p>
        </p:txBody>
      </p:sp>
      <p:sp>
        <p:nvSpPr>
          <p:cNvPr id="5" name="텍스트 개체 틀 4"/>
          <p:cNvSpPr>
            <a:spLocks noGrp="1"/>
          </p:cNvSpPr>
          <p:nvPr>
            <p:ph type="body" sz="quarter" idx="11"/>
          </p:nvPr>
        </p:nvSpPr>
        <p:spPr/>
        <p:txBody>
          <a:bodyPr/>
          <a:lstStyle/>
          <a:p>
            <a:pPr lvl="0">
              <a:defRPr/>
            </a:pPr>
            <a:r>
              <a:rPr lang="en-US" altLang="ko-KR"/>
              <a:t>[</a:t>
            </a:r>
            <a:r>
              <a:rPr lang="ko-KR" altLang="en-US"/>
              <a:t>회원관리</a:t>
            </a:r>
            <a:r>
              <a:rPr lang="en-US" altLang="ko-KR"/>
              <a:t>]</a:t>
            </a:r>
            <a:r>
              <a:rPr lang="ko-KR" altLang="en-US"/>
              <a:t> 회원가입</a:t>
            </a:r>
            <a:r>
              <a:rPr lang="en-US" altLang="ko-KR"/>
              <a:t>/</a:t>
            </a:r>
            <a:r>
              <a:rPr lang="ko-KR" altLang="en-US"/>
              <a:t>로그인</a:t>
            </a:r>
          </a:p>
        </p:txBody>
      </p:sp>
      <p:graphicFrame>
        <p:nvGraphicFramePr>
          <p:cNvPr id="7" name="표 6"/>
          <p:cNvGraphicFramePr>
            <a:graphicFrameLocks noGrp="1"/>
          </p:cNvGraphicFramePr>
          <p:nvPr/>
        </p:nvGraphicFramePr>
        <p:xfrm>
          <a:off x="8688288" y="476672"/>
          <a:ext cx="3376961"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20000"/>
                    </a:ext>
                  </a:extLst>
                </a:gridCol>
                <a:gridCol w="2973705">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로그인 모달창 하단에 비밀번호 찾기를 클릭하면 비밀번호찾기 창으로 연결된다</a:t>
                      </a:r>
                      <a:r>
                        <a:rPr lang="en-US" altLang="ko-KR" sz="800" b="0">
                          <a:solidFill>
                            <a:schemeClr val="tx1"/>
                          </a:solidFill>
                          <a:latin typeface="+mn-ea"/>
                          <a:ea typeface="+mn-ea"/>
                          <a:sym typeface="맑은 고딕"/>
                        </a:rPr>
                        <a:t>.</a:t>
                      </a: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800" b="0">
                          <a:solidFill>
                            <a:schemeClr val="tx1"/>
                          </a:solidFill>
                          <a:latin typeface="+mn-ea"/>
                          <a:ea typeface="+mn-ea"/>
                          <a:sym typeface="맑은 고딕"/>
                        </a:rPr>
                        <a:t>가입한 이메일 주소를 입력하면 임시비밀번호가 발송된다</a:t>
                      </a:r>
                      <a:r>
                        <a:rPr lang="en-US" altLang="ko-KR" sz="8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vl="0" latinLnBrk="1">
                        <a:defRPr/>
                      </a:pPr>
                      <a:endParaRPr lang="ko-KR" altLang="en-US"/>
                    </a:p>
                  </a:txBody>
                  <a:tcPr/>
                </a:tc>
                <a:extLst>
                  <a:ext uri="{0D108BD9-81ED-4DB2-BD59-A6C34878D82A}">
                    <a16:rowId xmlns:a16="http://schemas.microsoft.com/office/drawing/2014/main" val="10001"/>
                  </a:ext>
                </a:extLst>
              </a:tr>
              <a:tr h="241592">
                <a:tc>
                  <a:txBody>
                    <a:bodyPr/>
                    <a:lstStyle/>
                    <a:p>
                      <a:pPr lvl="0"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lvl="0" algn="just" latinLnBrk="1">
                        <a:lnSpc>
                          <a:spcPct val="120000"/>
                        </a:lnSpc>
                        <a:defRPr/>
                      </a:pPr>
                      <a:r>
                        <a:rPr lang="ko-KR" altLang="en-US" sz="850" b="0">
                          <a:latin typeface="+mn-ea"/>
                          <a:ea typeface="+mn-ea"/>
                          <a:cs typeface="+mn-cs"/>
                        </a:rPr>
                        <a:t>로그인창 하단에 비밀번호 찾기를 클릭하면 </a:t>
                      </a:r>
                    </a:p>
                    <a:p>
                      <a:pPr lvl="0" algn="just" latinLnBrk="1">
                        <a:lnSpc>
                          <a:spcPct val="120000"/>
                        </a:lnSpc>
                        <a:defRPr/>
                      </a:pPr>
                      <a:r>
                        <a:rPr lang="ko-KR" altLang="en-US" sz="850" b="0">
                          <a:latin typeface="+mn-ea"/>
                          <a:ea typeface="+mn-ea"/>
                          <a:cs typeface="+mn-cs"/>
                        </a:rPr>
                        <a:t>비밀번호 찾기 페이지가 연결된다</a:t>
                      </a:r>
                      <a:r>
                        <a:rPr lang="en-US" altLang="ko-KR" sz="85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lvl="0"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가입한 이메일로 임시번호를 받을 수 있다</a:t>
                      </a:r>
                      <a:r>
                        <a:rPr kumimoji="1" lang="en-US" altLang="ko-KR" sz="85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bl>
          </a:graphicData>
        </a:graphic>
      </p:graphicFrame>
      <p:sp>
        <p:nvSpPr>
          <p:cNvPr id="8" name="TextBox 7"/>
          <p:cNvSpPr txBox="1"/>
          <p:nvPr/>
        </p:nvSpPr>
        <p:spPr>
          <a:xfrm>
            <a:off x="11780252" y="106980"/>
            <a:ext cx="284113" cy="230832"/>
          </a:xfrm>
          <a:prstGeom prst="rect">
            <a:avLst/>
          </a:prstGeom>
          <a:noFill/>
        </p:spPr>
        <p:txBody>
          <a:bodyPr wrap="none">
            <a:spAutoFit/>
          </a:bodyPr>
          <a:lstStyle/>
          <a:p>
            <a:pPr lvl="0">
              <a:defRPr/>
            </a:pPr>
            <a:fld id="{944918D1-1C8F-48E6-92D4-4089F97E8793}" type="slidenum">
              <a:rPr lang="en-US" altLang="en-US" sz="900"/>
              <a:pPr lvl="0">
                <a:defRPr/>
              </a:pPr>
              <a:t>9</a:t>
            </a:fld>
            <a:endParaRPr lang="en-US" altLang="en-US" sz="900"/>
          </a:p>
        </p:txBody>
      </p:sp>
      <p:pic>
        <p:nvPicPr>
          <p:cNvPr id="11" name="그림 10"/>
          <p:cNvPicPr>
            <a:picLocks noChangeAspect="1"/>
          </p:cNvPicPr>
          <p:nvPr/>
        </p:nvPicPr>
        <p:blipFill rotWithShape="1">
          <a:blip r:embed="rId2"/>
          <a:stretch>
            <a:fillRect/>
          </a:stretch>
        </p:blipFill>
        <p:spPr>
          <a:xfrm>
            <a:off x="237335" y="2636912"/>
            <a:ext cx="7658864" cy="3350753"/>
          </a:xfrm>
          <a:prstGeom prst="rect">
            <a:avLst/>
          </a:prstGeom>
        </p:spPr>
      </p:pic>
      <p:pic>
        <p:nvPicPr>
          <p:cNvPr id="12" name="그림 11"/>
          <p:cNvPicPr>
            <a:picLocks noChangeAspect="1"/>
          </p:cNvPicPr>
          <p:nvPr/>
        </p:nvPicPr>
        <p:blipFill rotWithShape="1">
          <a:blip r:embed="rId3"/>
          <a:srcRect t="60690"/>
          <a:stretch>
            <a:fillRect/>
          </a:stretch>
        </p:blipFill>
        <p:spPr>
          <a:xfrm>
            <a:off x="551384" y="692696"/>
            <a:ext cx="5760640" cy="1725709"/>
          </a:xfrm>
          <a:prstGeom prst="rect">
            <a:avLst/>
          </a:prstGeom>
        </p:spPr>
      </p:pic>
    </p:spTree>
    <p:extLst>
      <p:ext uri="{BB962C8B-B14F-4D97-AF65-F5344CB8AC3E}">
        <p14:creationId xmlns:p14="http://schemas.microsoft.com/office/powerpoint/2010/main" val="53780495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179</ep:Words>
  <ep:PresentationFormat>와이드스크린</ep:PresentationFormat>
  <ep:Paragraphs>127</ep:Paragraphs>
  <ep:Slides>17</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17</vt:i4>
      </vt:variant>
    </vt:vector>
  </ep:HeadingPairs>
  <ep:TitlesOfParts>
    <vt:vector size="18" baseType="lpstr">
      <vt:lpstr>Office 테마</vt:lpstr>
      <vt:lpstr>Story Board [회원 관리]</vt:lpstr>
      <vt:lpstr>History</vt:lpstr>
      <vt:lpstr>User flow</vt:lpstr>
      <vt:lpstr>User flow</vt:lpstr>
      <vt:lpstr>회원가입/로그인</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eun A</cp:lastModifiedBy>
  <dcterms:modified xsi:type="dcterms:W3CDTF">2023-03-14T05:27:41.852</dcterms:modified>
  <cp:revision>181</cp:revision>
  <dc:title>화면설계서 양식_v1.0</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