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320" r:id="rId3"/>
    <p:sldId id="322" r:id="rId4"/>
    <p:sldId id="323" r:id="rId5"/>
    <p:sldId id="321" r:id="rId6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00" d="100"/>
          <a:sy n="100" d="100"/>
        </p:scale>
        <p:origin x="1092" y="84"/>
      </p:cViewPr>
      <p:guideLst>
        <p:guide orient="horz" pos="483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4DFAE7-2FF3-4214-B6BC-8F7EB05F4DAE}" type="datetime1">
              <a:rPr lang="ko-KR" altLang="en-US"/>
              <a:pPr lvl="0">
                <a:defRPr/>
              </a:pPr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2B28A-E008-438D-9E6A-63C9C95121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5"/>
        </p:xfrm>
        <a:graphic>
          <a:graphicData uri="http://schemas.openxmlformats.org/drawingml/2006/table">
            <a:tbl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0262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268760" y="3291830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268760" y="4155926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232756" y="3723878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277144" y="4515966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20825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59028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회원관리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김은아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작성예정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2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결제기능 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로 구현</a:t>
            </a:r>
            <a:endParaRPr lang="ko-KR" altLang="en-US" sz="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환불기능 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API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결제내역 조회 구현</a:t>
            </a:r>
            <a:endParaRPr kumimoji="1" lang="ko-KR" altLang="en-US" sz="8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수강내역 조회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6768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 firstRow="1" bandRow="1"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8" y="402218"/>
            <a:ext cx="49312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회원관리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전웅배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 lvl="0">
              <a:defRPr/>
            </a:pPr>
            <a:fld id="{C82550BB-4F51-4C35-83B8-3CA1A701FA2C}" type="slidenum">
              <a:rPr lang="en-US" altLang="en-US" sz="675"/>
              <a:pPr lvl="0">
                <a:defRPr/>
              </a:pPr>
              <a:t>3</a:t>
            </a:fld>
            <a:endParaRPr lang="en-US" altLang="en-US" sz="675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결제기능 </a:t>
            </a:r>
            <a:r>
              <a:rPr lang="en-US" altLang="ko-KR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로 구현</a:t>
            </a:r>
            <a:endParaRPr lang="ko-KR" altLang="en-US" sz="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환불기능 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API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r>
              <a:rPr kumimoji="1" lang="en-US" altLang="ko-KR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8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결제내역 조회 구현</a:t>
            </a:r>
            <a:endParaRPr kumimoji="1" lang="ko-KR" altLang="en-US" sz="8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수강내역 조회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196752" y="3291830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회원관리 기능 병합 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196752" y="4104943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196752" y="3664471"/>
            <a:ext cx="3528392" cy="232982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 전체 코드 병합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 내역과 수강내역에 이미지 불러오기 구현</a:t>
            </a:r>
            <a:r>
              <a:rPr kumimoji="1" lang="en-US" altLang="ko-KR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 규정에 따른 환불 가능상태 구현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196752" y="4545415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kumimoji="1" lang="ko-KR" altLang="en-US" sz="9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모서리가 둥근 직사각형 62599"/>
          <p:cNvSpPr/>
          <p:nvPr/>
        </p:nvSpPr>
        <p:spPr>
          <a:xfrm>
            <a:off x="4797152" y="3664471"/>
            <a:ext cx="8640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회원조회  및 강제탈퇴 구현</a:t>
            </a:r>
            <a:endParaRPr kumimoji="1" lang="ko-KR" altLang="en-US" sz="700" b="1" i="0" u="none" strike="noStrike" kern="1200" cap="none" spc="0" normalizeH="0" baseline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36245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E841960-2506-4DC9-8A97-03038466836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2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</ep:Words>
  <ep:PresentationFormat>사용자 지정</ep:PresentationFormat>
  <ep:Paragraphs>37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js</dc:creator>
  <cp:lastModifiedBy>eun A</cp:lastModifiedBy>
  <dcterms:modified xsi:type="dcterms:W3CDTF">2023-04-05T01:41:42.837</dcterms:modified>
  <cp:revision>141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