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320" r:id="rId3"/>
    <p:sldId id="322" r:id="rId4"/>
    <p:sldId id="323" r:id="rId5"/>
    <p:sldId id="324" r:id="rId6"/>
    <p:sldId id="326" r:id="rId7"/>
    <p:sldId id="325" r:id="rId8"/>
    <p:sldId id="321" r:id="rId9"/>
  </p:sldIdLst>
  <p:sldSz cx="6858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굴림"/>
        <a:ea typeface="굴림"/>
        <a:cs typeface="굴림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1396" y="158"/>
      </p:cViewPr>
      <p:guideLst>
        <p:guide orient="horz" pos="1617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notesViewPr>
    <p:cSldViewPr>
      <p:cViewPr>
        <p:scale>
          <a:sx n="132" d="100"/>
          <a:sy n="132" d="100"/>
        </p:scale>
        <p:origin x="1396" y="158"/>
      </p:cViewPr>
    </p:cSldViewPr>
  </p:notesViewPr>
  <p:gridSpacing cx="71755" cy="7175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3" name="날짜 개체 틀 2"/>
          <p:cNvSpPr>
            <a:spLocks noGrp="1" noChangeArrowheads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772D13FC-B29A-78E5-D495-44B05DDB2211}" type="datetime1">
              <a:t>2023-04-05</a:t>
            </a:fld>
          </a:p>
        </p:txBody>
      </p:sp>
      <p:sp>
        <p:nvSpPr>
          <p:cNvPr id="4" name="슬라이드 이미지 개체 틀 3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</a:p>
        </p:txBody>
      </p:sp>
      <p:sp>
        <p:nvSpPr>
          <p:cNvPr id="5" name="슬라이드 노트 개체 틀 4"/>
          <p:cNvSpPr>
            <a:spLocks noGrp="1" noChangeArrowheads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pPr lvl="0">
              <a:defRPr lang="ko-kr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7" name="슬라이드 번호 개체 틀 6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772D2E9E-D09A-78D8-D495-268D60DB2273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나눔바른고딕"/>
        <a:ea typeface="나눔바른고딕"/>
        <a:cs typeface="나눔바른고딕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나눔바른고딕"/>
        <a:ea typeface="나눔바른고딕"/>
        <a:cs typeface="나눔바른고딕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나눔바른고딕"/>
        <a:ea typeface="나눔바른고딕"/>
        <a:cs typeface="나눔바른고딕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나눔바른고딕"/>
        <a:ea typeface="나눔바른고딕"/>
        <a:cs typeface="나눔바른고딕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나눔바른고딕"/>
        <a:ea typeface="나눔바른고딕"/>
        <a:cs typeface="나눔바른고딕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 noChangeArrowheads="1"/>
          </p:cNvSpPr>
          <p:nvPr>
            <p:ph type="body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>
              <a:defRPr lang="ko-kr"/>
            </a:pPr>
            <a:fld id="{772D2E9E-D09A-78D8-D495-268D60DB2273}" type="slidenum">
              <a:t>7</a:t>
            </a:fld>
          </a:p>
        </p:txBody>
      </p:sp>
    </p:spTree>
    <p:extLst>
      <p:ext uri="{BB962C8B-B14F-4D97-AF65-F5344CB8AC3E}">
        <p14:creationId xmlns:p14="http://schemas.microsoft.com/office/powerpoint/2010/main" val="91764163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gMAANQJAAAGJwAAnRAAABAAAAAmAAAACAAAAAEAAAAAAAAA"/>
              </a:ext>
            </a:extLst>
          </p:cNvSpPr>
          <p:nvPr>
            <p:ph type="ctrTitle"/>
          </p:nvPr>
        </p:nvSpPr>
        <p:spPr>
          <a:xfrm>
            <a:off x="514350" y="1597660"/>
            <a:ext cx="5829300" cy="110299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AYAAO4RAADcIwAABBoAABAAAAAmAAAACAAAAAGAAAAAAAAA"/>
              </a:ext>
            </a:extLst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 lang="ko-kr" cap="none">
                <a:solidFill>
                  <a:srgbClr val="8C8C8C"/>
                </a:solidFill>
              </a:defRPr>
            </a:lvl1pPr>
            <a:lvl2pPr marL="342900" indent="0" algn="ctr">
              <a:buNone/>
              <a:defRPr lang="ko-kr" cap="none">
                <a:solidFill>
                  <a:srgbClr val="8C8C8C"/>
                </a:solidFill>
              </a:defRPr>
            </a:lvl2pPr>
            <a:lvl3pPr marL="685800" indent="0" algn="ctr">
              <a:buNone/>
              <a:defRPr lang="ko-kr" cap="none">
                <a:solidFill>
                  <a:srgbClr val="8C8C8C"/>
                </a:solidFill>
              </a:defRPr>
            </a:lvl3pPr>
            <a:lvl4pPr marL="1028700" indent="0" algn="ctr">
              <a:buNone/>
              <a:defRPr lang="ko-kr" cap="none">
                <a:solidFill>
                  <a:srgbClr val="8C8C8C"/>
                </a:solidFill>
              </a:defRPr>
            </a:lvl4pPr>
            <a:lvl5pPr marL="1371600" indent="0" algn="ctr">
              <a:buNone/>
              <a:defRPr lang="ko-kr" cap="none">
                <a:solidFill>
                  <a:srgbClr val="8C8C8C"/>
                </a:solidFill>
              </a:defRPr>
            </a:lvl5pPr>
            <a:lvl6pPr marL="1714500" indent="0" algn="ctr">
              <a:buNone/>
              <a:defRPr lang="ko-kr" cap="none">
                <a:solidFill>
                  <a:srgbClr val="8C8C8C"/>
                </a:solidFill>
              </a:defRPr>
            </a:lvl6pPr>
            <a:lvl7pPr marL="2057400" indent="0" algn="ctr">
              <a:buNone/>
              <a:defRPr lang="ko-kr" cap="none">
                <a:solidFill>
                  <a:srgbClr val="8C8C8C"/>
                </a:solidFill>
              </a:defRPr>
            </a:lvl7pPr>
            <a:lvl8pPr marL="2400300" indent="0" algn="ctr">
              <a:buNone/>
              <a:defRPr lang="ko-kr" cap="none">
                <a:solidFill>
                  <a:srgbClr val="8C8C8C"/>
                </a:solidFill>
              </a:defRPr>
            </a:lvl8pPr>
            <a:lvl9pPr marL="2743200" indent="0" algn="ctr">
              <a:buNone/>
              <a:defRPr lang="ko-kr" cap="none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57BF-F19A-78A1-D495-07F419DB2252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O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21C8-869A-78D7-D495-70826FDB222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GIHAAAUKAAAQxw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5C28-669A-78AA-D495-90FF12DB22C5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0293-DD9A-78F4-D495-2BA14CDB227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h4AAEQBAAAUKAAARBwAABAAAAAmAAAACAAAAAMAAAAAAAAA"/>
              </a:ext>
            </a:extLst>
          </p:cNvSpPr>
          <p:nvPr>
            <p:ph type="title"/>
          </p:nvPr>
        </p:nvSpPr>
        <p:spPr>
          <a:xfrm>
            <a:off x="4972050" y="205740"/>
            <a:ext cx="1543050" cy="438912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QBAADiHQAARBwAABAAAAAmAAAACAAAAAMAAAAAAAAA"/>
              </a:ext>
            </a:extLst>
          </p:cNvSpPr>
          <p:nvPr>
            <p:ph idx="1"/>
          </p:nvPr>
        </p:nvSpPr>
        <p:spPr>
          <a:xfrm>
            <a:off x="342900" y="205740"/>
            <a:ext cx="4514850" cy="438912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3F8D-C39A-78C9-D495-359C71DB2260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3398-D69A-78C5-D495-20907DDB227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O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GIHAAAUKAAAQxw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354F-019A-78C3-D495-F7967BDB22A2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7886-C89A-788E-D495-3EDB36DB226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QMAAFUUAAAxJwAAnhoAABAAAAAmAAAACAAAAIGAAAAAAAAA"/>
              </a:ext>
            </a:extLst>
          </p:cNvSpPr>
          <p:nvPr>
            <p:ph type="title"/>
          </p:nvPr>
        </p:nvSpPr>
        <p:spPr>
          <a:xfrm>
            <a:off x="541655" y="3305175"/>
            <a:ext cx="5829300" cy="1021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3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QMAAGkNAAAxJwAAVRQAABAAAAAmAAAACAAAAIGAAAAAAAAA"/>
              </a:ext>
            </a:extLst>
          </p:cNvSpPr>
          <p:nvPr>
            <p:ph idx="1"/>
          </p:nvPr>
        </p:nvSpPr>
        <p:spPr>
          <a:xfrm>
            <a:off x="541655" y="2179955"/>
            <a:ext cx="5829300" cy="11252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1500" cap="none">
                <a:solidFill>
                  <a:srgbClr val="8C8C8C"/>
                </a:solidFill>
              </a:defRPr>
            </a:lvl1pPr>
            <a:lvl2pPr marL="342900" indent="0">
              <a:buNone/>
              <a:defRPr lang="ko-kr" sz="1350" cap="none">
                <a:solidFill>
                  <a:srgbClr val="8C8C8C"/>
                </a:solidFill>
              </a:defRPr>
            </a:lvl2pPr>
            <a:lvl3pPr marL="685800" indent="0">
              <a:buNone/>
              <a:defRPr lang="ko-kr" sz="1200" cap="none">
                <a:solidFill>
                  <a:srgbClr val="8C8C8C"/>
                </a:solidFill>
              </a:defRPr>
            </a:lvl3pPr>
            <a:lvl4pPr marL="1028700" indent="0">
              <a:buNone/>
              <a:defRPr lang="ko-kr" sz="1050" cap="none">
                <a:solidFill>
                  <a:srgbClr val="8C8C8C"/>
                </a:solidFill>
              </a:defRPr>
            </a:lvl4pPr>
            <a:lvl5pPr marL="1371600" indent="0">
              <a:buNone/>
              <a:defRPr lang="ko-kr" sz="1050" cap="none">
                <a:solidFill>
                  <a:srgbClr val="8C8C8C"/>
                </a:solidFill>
              </a:defRPr>
            </a:lvl5pPr>
            <a:lvl6pPr marL="1714500" indent="0">
              <a:buNone/>
              <a:defRPr lang="ko-kr" sz="1050" cap="none">
                <a:solidFill>
                  <a:srgbClr val="8C8C8C"/>
                </a:solidFill>
              </a:defRPr>
            </a:lvl6pPr>
            <a:lvl7pPr marL="2057400" indent="0">
              <a:buNone/>
              <a:defRPr lang="ko-kr" sz="1050" cap="none">
                <a:solidFill>
                  <a:srgbClr val="8C8C8C"/>
                </a:solidFill>
              </a:defRPr>
            </a:lvl7pPr>
            <a:lvl8pPr marL="2400300" indent="0">
              <a:buNone/>
              <a:defRPr lang="ko-kr" sz="1050" cap="none">
                <a:solidFill>
                  <a:srgbClr val="8C8C8C"/>
                </a:solidFill>
              </a:defRPr>
            </a:lvl8pPr>
            <a:lvl9pPr marL="2743200" indent="0">
              <a:buNone/>
              <a:defRPr lang="ko-kr" sz="1050" cap="none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02D3-9D9A-78F4-D495-6BA14CDB223E}" type="datetime1">
              <a:t>2016-02-17</a:t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gO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18D2-9C9A-78EE-D495-6ABB56DB223F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GIHAAC+FAAARBwAABAAAAAmAAAACAAAAAGAAAAAAAAA"/>
              </a:ext>
            </a:extLst>
          </p:cNvSpPr>
          <p:nvPr>
            <p:ph idx="1"/>
          </p:nvPr>
        </p:nvSpPr>
        <p:spPr>
          <a:xfrm>
            <a:off x="342900" y="1200150"/>
            <a:ext cx="3028950" cy="3394710"/>
          </a:xfrm>
        </p:spPr>
        <p:txBody>
          <a:bodyPr/>
          <a:lstStyle>
            <a:lvl1pPr>
              <a:defRPr lang="ko-kr" sz="2100" cap="none"/>
            </a:lvl1pPr>
            <a:lvl2pPr>
              <a:defRPr lang="ko-kr" sz="1800" cap="none"/>
            </a:lvl2pPr>
            <a:lvl3pPr>
              <a:defRPr lang="ko-kr" sz="1500" cap="none"/>
            </a:lvl3pPr>
            <a:lvl4pPr>
              <a:defRPr lang="ko-kr" sz="1350" cap="none"/>
            </a:lvl4pPr>
            <a:lvl5pPr>
              <a:defRPr lang="ko-kr" sz="1350" cap="none"/>
            </a:lvl5pPr>
            <a:lvl6pPr>
              <a:defRPr lang="ko-kr" sz="1350" cap="none"/>
            </a:lvl6pPr>
            <a:lvl7pPr>
              <a:defRPr lang="ko-kr" sz="1350" cap="none"/>
            </a:lvl7pPr>
            <a:lvl8pPr>
              <a:defRPr lang="ko-kr" sz="1350" cap="none"/>
            </a:lvl8pPr>
            <a:lvl9pPr>
              <a:defRPr lang="ko-kr" sz="135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hUAAGIHAAAUKAAARBwAABAAAAAmAAAACAAAAAGAAAAAAAAA"/>
              </a:ext>
            </a:extLst>
          </p:cNvSpPr>
          <p:nvPr>
            <p:ph idx="2"/>
          </p:nvPr>
        </p:nvSpPr>
        <p:spPr>
          <a:xfrm>
            <a:off x="3486150" y="1200150"/>
            <a:ext cx="3028950" cy="3394710"/>
          </a:xfrm>
        </p:spPr>
        <p:txBody>
          <a:bodyPr/>
          <a:lstStyle>
            <a:lvl1pPr>
              <a:defRPr lang="ko-kr" sz="2100" cap="none"/>
            </a:lvl1pPr>
            <a:lvl2pPr>
              <a:defRPr lang="ko-kr" sz="1800" cap="none"/>
            </a:lvl2pPr>
            <a:lvl3pPr>
              <a:defRPr lang="ko-kr" sz="1500" cap="none"/>
            </a:lvl3pPr>
            <a:lvl4pPr>
              <a:defRPr lang="ko-kr" sz="1350" cap="none"/>
            </a:lvl4pPr>
            <a:lvl5pPr>
              <a:defRPr lang="ko-kr" sz="1350" cap="none"/>
            </a:lvl5pPr>
            <a:lvl6pPr>
              <a:defRPr lang="ko-kr" sz="1350" cap="none"/>
            </a:lvl6pPr>
            <a:lvl7pPr>
              <a:defRPr lang="ko-kr" sz="1350" cap="none"/>
            </a:lvl7pPr>
            <a:lvl8pPr>
              <a:defRPr lang="ko-kr" sz="1350" cap="none"/>
            </a:lvl8pPr>
            <a:lvl9pPr>
              <a:defRPr lang="ko-kr" sz="135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5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0E3E-709A-78F8-D495-86AD40DB22D3}" type="datetime1">
              <a:t>2016-02-17</a:t>
            </a:fld>
          </a:p>
        </p:txBody>
      </p:sp>
      <p:sp>
        <p:nvSpPr>
          <p:cNvPr id="6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7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n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6FE0-AE9A-7899-D495-58CC21DB220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06Q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ZyE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BUHAADAFAAACQoAABAAAAAmAAAACAAAAIGAAAAAAAAA"/>
              </a:ext>
            </a:extLst>
          </p:cNvSpPr>
          <p:nvPr>
            <p:ph idx="1"/>
          </p:nvPr>
        </p:nvSpPr>
        <p:spPr>
          <a:xfrm>
            <a:off x="342900" y="1151255"/>
            <a:ext cx="3030220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1800" b="1" cap="none"/>
            </a:lvl1pPr>
            <a:lvl2pPr marL="342900" indent="0">
              <a:buNone/>
              <a:defRPr lang="ko-kr" sz="1500" b="1" cap="none"/>
            </a:lvl2pPr>
            <a:lvl3pPr marL="685800" indent="0">
              <a:buNone/>
              <a:defRPr lang="ko-kr" sz="1350" b="1" cap="none"/>
            </a:lvl3pPr>
            <a:lvl4pPr marL="1028700" indent="0">
              <a:buNone/>
              <a:defRPr lang="ko-kr" sz="1200" b="1" cap="none"/>
            </a:lvl4pPr>
            <a:lvl5pPr marL="1371600" indent="0">
              <a:buNone/>
              <a:defRPr lang="ko-kr" sz="1200" b="1" cap="none"/>
            </a:lvl5pPr>
            <a:lvl6pPr marL="1714500" indent="0">
              <a:buNone/>
              <a:defRPr lang="ko-kr" sz="1200" b="1" cap="none"/>
            </a:lvl6pPr>
            <a:lvl7pPr marL="2057400" indent="0">
              <a:buNone/>
              <a:defRPr lang="ko-kr" sz="1200" b="1" cap="none"/>
            </a:lvl7pPr>
            <a:lvl8pPr marL="2400300" indent="0">
              <a:buNone/>
              <a:defRPr lang="ko-kr" sz="1200" b="1" cap="none"/>
            </a:lvl8pPr>
            <a:lvl9pPr marL="2743200" indent="0">
              <a:buNone/>
              <a:defRPr lang="ko-kr" sz="1200" b="1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ZyE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AkKAADAFAAARBwAABAAAAAmAAAACAAAAAGAAAAAAAAA"/>
              </a:ext>
            </a:extLst>
          </p:cNvSpPr>
          <p:nvPr>
            <p:ph idx="2"/>
          </p:nvPr>
        </p:nvSpPr>
        <p:spPr>
          <a:xfrm>
            <a:off x="342900" y="1631315"/>
            <a:ext cx="3030220" cy="2963545"/>
          </a:xfrm>
        </p:spPr>
        <p:txBody>
          <a:bodyPr/>
          <a:lstStyle>
            <a:lvl1pPr>
              <a:defRPr lang="ko-kr" sz="1800" cap="none"/>
            </a:lvl1pPr>
            <a:lvl2pPr>
              <a:defRPr lang="ko-kr" sz="1500" cap="none"/>
            </a:lvl2pPr>
            <a:lvl3pPr>
              <a:defRPr lang="ko-kr" sz="1350" cap="none"/>
            </a:lvl3pPr>
            <a:lvl4pPr>
              <a:defRPr lang="ko-kr" sz="1200" cap="none"/>
            </a:lvl4pPr>
            <a:lvl5pPr>
              <a:defRPr lang="ko-kr" sz="1200" cap="none"/>
            </a:lvl5pPr>
            <a:lvl6pPr>
              <a:defRPr lang="ko-kr" sz="1200" cap="none"/>
            </a:lvl6pPr>
            <a:lvl7pPr>
              <a:defRPr lang="ko-kr" sz="1200" cap="none"/>
            </a:lvl7pPr>
            <a:lvl8pPr>
              <a:defRPr lang="ko-kr" sz="1200" cap="none"/>
            </a:lvl8pPr>
            <a:lvl9pPr>
              <a:defRPr lang="ko-kr" sz="120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hUAABUHAAAUKAAACQoAABAAAAAmAAAACAAAAIGAAAAAAAAA"/>
              </a:ext>
            </a:extLst>
          </p:cNvSpPr>
          <p:nvPr>
            <p:ph idx="3"/>
          </p:nvPr>
        </p:nvSpPr>
        <p:spPr>
          <a:xfrm>
            <a:off x="3483610" y="1151255"/>
            <a:ext cx="3031490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1800" b="1" cap="none"/>
            </a:lvl1pPr>
            <a:lvl2pPr marL="342900" indent="0">
              <a:buNone/>
              <a:defRPr lang="ko-kr" sz="1500" b="1" cap="none"/>
            </a:lvl2pPr>
            <a:lvl3pPr marL="685800" indent="0">
              <a:buNone/>
              <a:defRPr lang="ko-kr" sz="1350" b="1" cap="none"/>
            </a:lvl3pPr>
            <a:lvl4pPr marL="1028700" indent="0">
              <a:buNone/>
              <a:defRPr lang="ko-kr" sz="1200" b="1" cap="none"/>
            </a:lvl4pPr>
            <a:lvl5pPr marL="1371600" indent="0">
              <a:buNone/>
              <a:defRPr lang="ko-kr" sz="1200" b="1" cap="none"/>
            </a:lvl5pPr>
            <a:lvl6pPr marL="1714500" indent="0">
              <a:buNone/>
              <a:defRPr lang="ko-kr" sz="1200" b="1" cap="none"/>
            </a:lvl6pPr>
            <a:lvl7pPr marL="2057400" indent="0">
              <a:buNone/>
              <a:defRPr lang="ko-kr" sz="1200" b="1" cap="none"/>
            </a:lvl7pPr>
            <a:lvl8pPr marL="2400300" indent="0">
              <a:buNone/>
              <a:defRPr lang="ko-kr" sz="1200" b="1" cap="none"/>
            </a:lvl8pPr>
            <a:lvl9pPr marL="2743200" indent="0">
              <a:buNone/>
              <a:defRPr lang="ko-kr" sz="1200" b="1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IA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hUAAAkKAAAUKAAARBwAABAAAAAmAAAACAAAAAGAAAAAAAAA"/>
              </a:ext>
            </a:extLst>
          </p:cNvSpPr>
          <p:nvPr>
            <p:ph idx="4"/>
          </p:nvPr>
        </p:nvSpPr>
        <p:spPr>
          <a:xfrm>
            <a:off x="3483610" y="1631315"/>
            <a:ext cx="3031490" cy="2963545"/>
          </a:xfrm>
        </p:spPr>
        <p:txBody>
          <a:bodyPr/>
          <a:lstStyle>
            <a:lvl1pPr>
              <a:defRPr lang="ko-kr" sz="1800" cap="none"/>
            </a:lvl1pPr>
            <a:lvl2pPr>
              <a:defRPr lang="ko-kr" sz="1500" cap="none"/>
            </a:lvl2pPr>
            <a:lvl3pPr>
              <a:defRPr lang="ko-kr" sz="1350" cap="none"/>
            </a:lvl3pPr>
            <a:lvl4pPr>
              <a:defRPr lang="ko-kr" sz="1200" cap="none"/>
            </a:lvl4pPr>
            <a:lvl5pPr>
              <a:defRPr lang="ko-kr" sz="1200" cap="none"/>
            </a:lvl5pPr>
            <a:lvl6pPr>
              <a:defRPr lang="ko-kr" sz="1200" cap="none"/>
            </a:lvl6pPr>
            <a:lvl7pPr>
              <a:defRPr lang="ko-kr" sz="1200" cap="none"/>
            </a:lvl7pPr>
            <a:lvl8pPr>
              <a:defRPr lang="ko-kr" sz="1200" cap="none"/>
            </a:lvl8pPr>
            <a:lvl9pPr>
              <a:defRPr lang="ko-kr" sz="120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7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/F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37F2-BC9A-78C1-D495-4A9479DB221F}" type="datetime1">
              <a:t>2016-02-17</a:t>
            </a:fld>
          </a:p>
        </p:txBody>
      </p:sp>
      <p:sp>
        <p:nvSpPr>
          <p:cNvPr id="8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9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6C96-D89A-789A-D495-2ECF22DB227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jZL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29B2-FC9A-78DF-D495-0A8A67DB225F}" type="datetime1">
              <a:t>2016-02-17</a:t>
            </a:fld>
          </a:p>
        </p:txBody>
      </p:sp>
      <p:sp>
        <p:nvSpPr>
          <p:cNvPr id="4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N77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5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2087-C99A-78D6-D495-3F836EDB226A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6L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3A6B-259A-78CC-D495-D39974DB2286}" type="datetime1">
              <a:t/>
            </a:fld>
          </a:p>
        </p:txBody>
      </p:sp>
      <p:sp>
        <p:nvSpPr>
          <p:cNvPr id="3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gBb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4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3434-7A9A-78C2-D495-8C977ADB22D9}" type="slidenum">
              <a:t>6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IBAAD9DwAAnwYAABAAAAAmAAAACAAAAIGAAAAAAAAA"/>
              </a:ext>
            </a:extLst>
          </p:cNvSpPr>
          <p:nvPr>
            <p:ph type="title"/>
          </p:nvPr>
        </p:nvSpPr>
        <p:spPr>
          <a:xfrm>
            <a:off x="342900" y="204470"/>
            <a:ext cx="2256155" cy="8718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500" b="1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hAAAEMBAAAUKAAARBwAABAAAAAmAAAACAAAAAGAAAAAAAAA"/>
              </a:ext>
            </a:extLst>
          </p:cNvSpPr>
          <p:nvPr>
            <p:ph idx="1"/>
          </p:nvPr>
        </p:nvSpPr>
        <p:spPr>
          <a:xfrm>
            <a:off x="2680970" y="205105"/>
            <a:ext cx="3834130" cy="4389755"/>
          </a:xfrm>
        </p:spPr>
        <p:txBody>
          <a:bodyPr/>
          <a:lstStyle>
            <a:lvl1pPr>
              <a:defRPr lang="ko-kr" sz="2400" cap="none"/>
            </a:lvl1pPr>
            <a:lvl2pPr>
              <a:defRPr lang="ko-kr" sz="2100" cap="none"/>
            </a:lvl2pPr>
            <a:lvl3pPr>
              <a:defRPr lang="ko-kr" sz="1800" cap="none"/>
            </a:lvl3pPr>
            <a:lvl4pPr>
              <a:defRPr lang="ko-kr" sz="1500" cap="none"/>
            </a:lvl4pPr>
            <a:lvl5pPr>
              <a:defRPr lang="ko-kr" sz="1500" cap="none"/>
            </a:lvl5pPr>
            <a:lvl6pPr>
              <a:defRPr lang="ko-kr" sz="1500" cap="none"/>
            </a:lvl6pPr>
            <a:lvl7pPr>
              <a:defRPr lang="ko-kr" sz="1500" cap="none"/>
            </a:lvl7pPr>
            <a:lvl8pPr>
              <a:defRPr lang="ko-kr" sz="1500" cap="none"/>
            </a:lvl8pPr>
            <a:lvl9pPr>
              <a:defRPr lang="ko-kr" sz="1500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J8GAAD9DwAARBwAABAAAAAmAAAACAAAAAGAAAAAAAAA"/>
              </a:ext>
            </a:extLst>
          </p:cNvSpPr>
          <p:nvPr>
            <p:ph idx="2"/>
          </p:nvPr>
        </p:nvSpPr>
        <p:spPr>
          <a:xfrm>
            <a:off x="342900" y="1076325"/>
            <a:ext cx="2256155" cy="3518535"/>
          </a:xfrm>
        </p:spPr>
        <p:txBody>
          <a:bodyPr/>
          <a:lstStyle>
            <a:lvl1pPr marL="0" indent="0">
              <a:buNone/>
              <a:defRPr lang="ko-kr" sz="1050" cap="none"/>
            </a:lvl1pPr>
            <a:lvl2pPr marL="342900" indent="0">
              <a:buNone/>
              <a:defRPr lang="ko-kr" sz="900" cap="none"/>
            </a:lvl2pPr>
            <a:lvl3pPr marL="685800" indent="0">
              <a:buNone/>
              <a:defRPr lang="ko-kr" sz="750" cap="none"/>
            </a:lvl3pPr>
            <a:lvl4pPr marL="1028700" indent="0">
              <a:buNone/>
              <a:defRPr lang="ko-kr" sz="675" cap="none"/>
            </a:lvl4pPr>
            <a:lvl5pPr marL="1371600" indent="0">
              <a:buNone/>
              <a:defRPr lang="ko-kr" sz="675" cap="none"/>
            </a:lvl5pPr>
            <a:lvl6pPr marL="1714500" indent="0">
              <a:buNone/>
              <a:defRPr lang="ko-kr" sz="675" cap="none"/>
            </a:lvl6pPr>
            <a:lvl7pPr marL="2057400" indent="0">
              <a:buNone/>
              <a:defRPr lang="ko-kr" sz="675" cap="none"/>
            </a:lvl7pPr>
            <a:lvl8pPr marL="2400300" indent="0">
              <a:buNone/>
              <a:defRPr lang="ko-kr" sz="675" cap="none"/>
            </a:lvl8pPr>
            <a:lvl9pPr marL="2743200" indent="0">
              <a:buNone/>
              <a:defRPr lang="ko-kr" sz="675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2378-369A-78D5-D495-C0806DDB2295}" type="datetime1">
              <a:t>2016-02-17</a:t>
            </a:fld>
          </a:p>
        </p:txBody>
      </p:sp>
      <p:sp>
        <p:nvSpPr>
          <p:cNvPr id="6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7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7A48-069A-788C-D495-F0D934DB22A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QgAACYWAACVIQAAwxgAABAAAAAmAAAACAAAAIGAAAAAAAAA"/>
              </a:ext>
            </a:extLst>
          </p:cNvSpPr>
          <p:nvPr>
            <p:ph type="title"/>
          </p:nvPr>
        </p:nvSpPr>
        <p:spPr>
          <a:xfrm>
            <a:off x="1344295" y="3600450"/>
            <a:ext cx="4114800" cy="4248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500" b="1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QgAANQCAACVIQAA0BUAABAAAAAmAAAACAAAAAGgAAAAAAAA"/>
              </a:ext>
            </a:extLst>
          </p:cNvSpPr>
          <p:nvPr>
            <p:ph type="pic" idx="1"/>
          </p:nvPr>
        </p:nvSpPr>
        <p:spPr>
          <a:xfrm>
            <a:off x="1344295" y="459740"/>
            <a:ext cx="4114800" cy="30861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ko-kr" sz="2400" cap="none"/>
            </a:lvl1pPr>
            <a:lvl2pPr marL="342900" indent="0">
              <a:buNone/>
              <a:defRPr lang="ko-kr" sz="2100" cap="none"/>
            </a:lvl2pPr>
            <a:lvl3pPr marL="685800" indent="0">
              <a:buNone/>
              <a:defRPr lang="ko-kr" sz="1800" cap="none"/>
            </a:lvl3pPr>
            <a:lvl4pPr marL="1028700" indent="0">
              <a:buNone/>
              <a:defRPr lang="ko-kr" sz="1500" cap="none"/>
            </a:lvl4pPr>
            <a:lvl5pPr marL="1371600" indent="0">
              <a:buNone/>
              <a:defRPr lang="ko-kr" sz="1500" cap="none"/>
            </a:lvl5pPr>
            <a:lvl6pPr marL="1714500" indent="0">
              <a:buNone/>
              <a:defRPr lang="ko-kr" sz="1500" cap="none"/>
            </a:lvl6pPr>
            <a:lvl7pPr marL="2057400" indent="0">
              <a:buNone/>
              <a:defRPr lang="ko-kr" sz="1500" cap="none"/>
            </a:lvl7pPr>
            <a:lvl8pPr marL="2400300" indent="0">
              <a:buNone/>
              <a:defRPr lang="ko-kr" sz="1500" cap="none"/>
            </a:lvl8pPr>
            <a:lvl9pPr marL="2743200" indent="0">
              <a:buNone/>
              <a:defRPr lang="ko-kr" sz="1500" cap="none"/>
            </a:lvl9pPr>
          </a:lstStyle>
          <a:p>
            <a:pPr>
              <a:defRPr lang="ko-kr"/>
            </a:pPr>
            <a:endParaRPr cap="none" noProof="1"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QgAAMMYAACVIQAAehwAABAAAAAmAAAACAAAAAGAAAAAAAAA"/>
              </a:ext>
            </a:extLst>
          </p:cNvSpPr>
          <p:nvPr>
            <p:ph idx="2"/>
          </p:nvPr>
        </p:nvSpPr>
        <p:spPr>
          <a:xfrm>
            <a:off x="1344295" y="4025265"/>
            <a:ext cx="4114800" cy="603885"/>
          </a:xfrm>
        </p:spPr>
        <p:txBody>
          <a:bodyPr/>
          <a:lstStyle>
            <a:lvl1pPr marL="0" indent="0">
              <a:buNone/>
              <a:defRPr lang="ko-kr" sz="1050" cap="none"/>
            </a:lvl1pPr>
            <a:lvl2pPr marL="342900" indent="0">
              <a:buNone/>
              <a:defRPr lang="ko-kr" sz="900" cap="none"/>
            </a:lvl2pPr>
            <a:lvl3pPr marL="685800" indent="0">
              <a:buNone/>
              <a:defRPr lang="ko-kr" sz="750" cap="none"/>
            </a:lvl3pPr>
            <a:lvl4pPr marL="1028700" indent="0">
              <a:buNone/>
              <a:defRPr lang="ko-kr" sz="675" cap="none"/>
            </a:lvl4pPr>
            <a:lvl5pPr marL="1371600" indent="0">
              <a:buNone/>
              <a:defRPr lang="ko-kr" sz="675" cap="none"/>
            </a:lvl5pPr>
            <a:lvl6pPr marL="1714500" indent="0">
              <a:buNone/>
              <a:defRPr lang="ko-kr" sz="675" cap="none"/>
            </a:lvl6pPr>
            <a:lvl7pPr marL="2057400" indent="0">
              <a:buNone/>
              <a:defRPr lang="ko-kr" sz="675" cap="none"/>
            </a:lvl7pPr>
            <a:lvl8pPr marL="2400300" indent="0">
              <a:buNone/>
              <a:defRPr lang="ko-kr" sz="675" cap="none"/>
            </a:lvl8pPr>
            <a:lvl9pPr marL="2743200" indent="0">
              <a:buNone/>
              <a:defRPr lang="ko-kr" sz="675" cap="none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772D5676-389A-78A0-D495-CEF518DB229B}" type="datetime1">
              <a:t>2016-02-17</a:t>
            </a:fld>
          </a:p>
        </p:txBody>
      </p:sp>
      <p:sp>
        <p:nvSpPr>
          <p:cNvPr id="6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</a:p>
        </p:txBody>
      </p:sp>
      <p:sp>
        <p:nvSpPr>
          <p:cNvPr id="7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65A9-E79A-7893-D495-11C62BDB224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EUBAAAUKAAAiwYAABAAAAAmAAAACAAAAL8fAAD/HwAA"/>
              </a:ext>
            </a:extLst>
          </p:cNvSpPr>
          <p:nvPr>
            <p:ph type="title"/>
          </p:nvPr>
        </p:nvSpPr>
        <p:spPr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AIAAGIHAAAUKAAAQxwAABAAAAAmAAAACAAAAL8fAAD/HwAA"/>
              </a:ext>
            </a:extLst>
          </p:cNvSpPr>
          <p:nvPr>
            <p:ph type="body" idx="1"/>
          </p:nvPr>
        </p:nvSpPr>
        <p:spPr>
          <a:xfrm>
            <a:off x="342900" y="1200150"/>
            <a:ext cx="6172200" cy="3394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Second level</a:t>
            </a:r>
          </a:p>
          <a:p>
            <a:pPr lvl="2">
              <a:defRPr lang="ko-kr"/>
            </a:pPr>
            <a:r>
              <a:t>Third level</a:t>
            </a:r>
          </a:p>
          <a:p>
            <a:pPr lvl="3">
              <a:defRPr lang="ko-kr"/>
            </a:pPr>
            <a:r>
              <a:t>Fourth level</a:t>
            </a:r>
          </a:p>
          <a:p>
            <a:pPr lvl="4">
              <a:defRPr lang="ko-kr"/>
            </a:pPr>
            <a:r>
              <a:t>Fifth level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HAIAAFQdAAD0CwAABB8AABAAAAAmAAAACAAAAL+PAAD/HwAA"/>
              </a:ext>
            </a:extLst>
          </p:cNvSpPr>
          <p:nvPr>
            <p:ph type="dt" sz="half" idx="2"/>
          </p:nvPr>
        </p:nvSpPr>
        <p:spPr>
          <a:xfrm>
            <a:off x="342900" y="4767580"/>
            <a:ext cx="1600200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defRPr lang="ko-kr" sz="900" cap="none">
                <a:solidFill>
                  <a:srgbClr val="8C8C8C"/>
                </a:solidFill>
                <a:latin typeface="나눔바른고딕" pitchFamily="0" charset="0"/>
                <a:ea typeface="나눔고딕" pitchFamily="0" charset="0"/>
                <a:cs typeface="나눔고딕" pitchFamily="0" charset="0"/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772D1846-089A-78EE-D495-FEBB56DB22AB}" type="datetime1">
              <a:t/>
            </a:fld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g4AAFQdAADGGwAABB8AABAAAAAmAAAACAAAAL+PAAD/HwAA"/>
              </a:ext>
            </a:extLst>
          </p:cNvSpPr>
          <p:nvPr>
            <p:ph type="ftr" sz="quarter" idx="3"/>
          </p:nvPr>
        </p:nvSpPr>
        <p:spPr>
          <a:xfrm>
            <a:off x="2343150" y="4767580"/>
            <a:ext cx="2171700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ko-kr" sz="900" cap="none">
                <a:solidFill>
                  <a:srgbClr val="8C8C8C"/>
                </a:solidFill>
                <a:latin typeface="나눔바른고딕" pitchFamily="0" charset="0"/>
                <a:ea typeface="나눔고딕" pitchFamily="0" charset="0"/>
                <a:cs typeface="나눔고딕" pitchFamily="0" charset="0"/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90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B4AAFQdAAAUKAAABB8AABAAAAAmAAAACAAAAL+PAAD/HwAA"/>
              </a:ext>
            </a:extLst>
          </p:cNvSpPr>
          <p:nvPr>
            <p:ph type="sldNum" sz="quarter" idx="4"/>
          </p:nvPr>
        </p:nvSpPr>
        <p:spPr>
          <a:xfrm>
            <a:off x="4914900" y="4767580"/>
            <a:ext cx="1600200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spcAft>
                <a:spcPts val="0"/>
              </a:spcAft>
              <a:defRPr lang="ko-kr" sz="900" cap="none">
                <a:solidFill>
                  <a:srgbClr val="8C8C8C"/>
                </a:solidFill>
                <a:latin typeface="나눔바른고딕" pitchFamily="0" charset="0"/>
                <a:ea typeface="나눔고딕" pitchFamily="0" charset="0"/>
                <a:cs typeface="나눔고딕" pitchFamily="0" charset="0"/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772D7836-789A-788E-D495-8EDB36DB22DB}" type="slidenum">
              <a:t>6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1pPr>
      <a:lvl2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2pPr>
      <a:lvl3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3pPr>
      <a:lvl4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4pPr>
      <a:lvl5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5pPr>
      <a:lvl6pPr marL="3429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6pPr>
      <a:lvl7pPr marL="685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7pPr>
      <a:lvl8pPr marL="10287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8pPr>
      <a:lvl9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" cap="none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굴림" pitchFamily="3" charset="-127"/>
        </a:defRPr>
      </a:lvl9pPr>
    </p:titleStyle>
    <p:bodyStyle>
      <a:lvl1pPr marL="257175" marR="0" indent="-257175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1pPr>
      <a:lvl2pPr marL="557530" marR="0" indent="-21463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1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2pPr>
      <a:lvl3pPr marL="857250" marR="0" indent="-1714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3pPr>
      <a:lvl4pPr marL="1200150" marR="0" indent="-1714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4pPr>
      <a:lvl5pPr marL="1543050" marR="0" indent="-1714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바른고딕" pitchFamily="0" charset="0"/>
          <a:ea typeface="나눔바른고딕" pitchFamily="0" charset="0"/>
          <a:cs typeface="나눔바른고딕" pitchFamily="0" charset="0"/>
        </a:defRPr>
      </a:lvl5pPr>
      <a:lvl6pPr marL="1885950" marR="0" indent="-171450" algn="l" defTabSz="6858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6pPr>
      <a:lvl7pPr marL="2228850" marR="0" indent="-171450" algn="l" defTabSz="6858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7pPr>
      <a:lvl8pPr marL="2571750" marR="0" indent="-171450" algn="l" defTabSz="6858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8pPr>
      <a:lvl9pPr marL="2914650" marR="0" indent="-171450" algn="l" defTabSz="6858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50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9pPr>
    </p:bodyStyle>
    <p:otherStyle>
      <a:lvl1pPr marL="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1pPr>
      <a:lvl2pPr marL="3429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2pPr>
      <a:lvl3pPr marL="6858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3pPr>
      <a:lvl4pPr marL="10287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4pPr>
      <a:lvl5pPr marL="13716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5pPr>
      <a:lvl6pPr marL="17145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6pPr>
      <a:lvl7pPr marL="20574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7pPr>
      <a:lvl8pPr marL="24003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8pPr>
      <a:lvl9pPr marL="2743200" marR="0" indent="0" algn="l" defTabSz="6858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350" b="0" i="0" u="none" strike="noStrike" kern="1" cap="none" spc="0" baseline="0">
          <a:solidFill>
            <a:schemeClr val="tx1"/>
          </a:solidFill>
          <a:effectLst/>
          <a:latin typeface="나눔고딕" pitchFamily="0" charset="0"/>
          <a:ea typeface="나눔고딕" pitchFamily="0" charset="0"/>
          <a:cs typeface="나눔고딕" pitchFamily="0" charset="0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1"/>
          <p:cNvGraphicFramePr>
            <a:graphicFrameLocks noGrp="1"/>
          </p:cNvGraphicFramePr>
          <p:nvPr/>
        </p:nvGraphicFramePr>
        <p:xfrm>
          <a:off x="239395" y="114427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CqEwAAvwQAABAgAAAmAAAACAAAAP//////////"/>
              </a:ext>
            </a:extLst>
          </p:cNvSpPr>
          <p:nvPr/>
        </p:nvSpPr>
        <p:spPr>
          <a:xfrm>
            <a:off x="170180" y="401955"/>
            <a:ext cx="30264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20FB-B59A-78D6-D495-43836EDB2216}" type="slidenum">
              <a:rPr lang="ko-kr" sz="675" cap="none"/>
              <a:t>1</a:t>
            </a:fld>
            <a:endParaRPr lang="ko-kr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O8OAADAFwAAQxAAABAAAAAmAAAACAAAAP//////////"/>
              </a:ext>
            </a:extLst>
          </p:cNvSpPr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요구사항 정의서 및 명세서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DTIgAAQxAAABAAAAAmAAAACAAAAP//////////"/>
              </a:ext>
            </a:extLst>
          </p:cNvSpPr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XQcAAJgRAADAFwAA7BIAABAAAAAmAAAACAAAAP//////////"/>
              </a:ext>
            </a:extLst>
          </p:cNvSpPr>
          <p:nvPr/>
        </p:nvSpPr>
        <p:spPr>
          <a:xfrm>
            <a:off x="1196975" y="2860040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ERD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설계 및 테이블 명세서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MhgAAJgRAADTIgAA7BIAABAAAAAmAAAACAAAAP//////////"/>
              </a:ext>
            </a:extLst>
          </p:cNvSpPr>
          <p:nvPr/>
        </p:nvSpPr>
        <p:spPr>
          <a:xfrm>
            <a:off x="3933190" y="286004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논리적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물리적 모델링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zgcAAEAUAADTIgAAlBUAABAAAAAmAAAACAAAAP//////////"/>
              </a:ext>
            </a:extLst>
          </p:cNvSpPr>
          <p:nvPr/>
        </p:nvSpPr>
        <p:spPr>
          <a:xfrm>
            <a:off x="1268730" y="3291840"/>
            <a:ext cx="4392295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기능 구현 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zgcAAJEZAADTIgAA5RoAABAAAAAmAAAACAAAAP//////////"/>
              </a:ext>
            </a:extLst>
          </p:cNvSpPr>
          <p:nvPr/>
        </p:nvSpPr>
        <p:spPr>
          <a:xfrm>
            <a:off x="1268730" y="4156075"/>
            <a:ext cx="439229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lQcAAOgWAACbIgAAPRgAABAAAAAmAAAACAAAAP//////////"/>
              </a:ext>
            </a:extLst>
          </p:cNvSpPr>
          <p:nvPr/>
        </p:nvSpPr>
        <p:spPr>
          <a:xfrm>
            <a:off x="1232535" y="3723640"/>
            <a:ext cx="4392930" cy="21653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기능 구현 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2wcAAMgbAAD+EQAAHB0AABAAAAAmAAAACAAAAP//////////"/>
              </a:ext>
            </a:extLst>
          </p:cNvSpPr>
          <p:nvPr/>
        </p:nvSpPr>
        <p:spPr>
          <a:xfrm>
            <a:off x="1276985" y="4516120"/>
            <a:ext cx="164782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239395" y="114427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fw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BiHwAAvwQAABAgAAAmAAAACAAAAP//////////"/>
              </a:ext>
            </a:extLst>
          </p:cNvSpPr>
          <p:nvPr/>
        </p:nvSpPr>
        <p:spPr>
          <a:xfrm>
            <a:off x="170180" y="401955"/>
            <a:ext cx="49314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회원관리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김은아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7CB9-F79A-788A-D495-01DF32DB2254}" type="slidenum">
              <a:rPr lang="en-us" sz="675" cap="none"/>
              <a:t>2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mgEAAO8OAADAFwAAQxAAABAAAAAmAAAACAAAAP//////////"/>
              </a:ext>
            </a:extLst>
          </p:cNvSpPr>
          <p:nvPr/>
        </p:nvSpPr>
        <p:spPr>
          <a:xfrm>
            <a:off x="260350" y="2427605"/>
            <a:ext cx="3600450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800" b="1" cap="none">
                <a:solidFill>
                  <a:srgbClr val="262626"/>
                </a:solidFill>
              </a:rPr>
              <a:t>요구사항 정의서 및 명세서 작성</a:t>
            </a:r>
            <a:r>
              <a:rPr lang="en-us" sz="800" b="1" cap="none">
                <a:solidFill>
                  <a:srgbClr val="262626"/>
                </a:solidFill>
              </a:rPr>
              <a:t>/ </a:t>
            </a:r>
            <a:r>
              <a:rPr lang="ko-kr" sz="800" b="1" cap="none">
                <a:solidFill>
                  <a:srgbClr val="262626"/>
                </a:solidFill>
              </a:rPr>
              <a:t>카카오 </a:t>
            </a:r>
            <a:r>
              <a:rPr lang="en-us" sz="800" b="1" cap="none">
                <a:solidFill>
                  <a:srgbClr val="262626"/>
                </a:solidFill>
              </a:rPr>
              <a:t>sns</a:t>
            </a:r>
            <a:r>
              <a:rPr lang="ko-kr" sz="800" b="1" cap="none">
                <a:solidFill>
                  <a:srgbClr val="262626"/>
                </a:solidFill>
              </a:rPr>
              <a:t>연동가입구현</a:t>
            </a:r>
            <a:endParaRPr lang="ko-kr" sz="8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AkKAAAQxAAABAAAAAmAAAACAAAAP//////////"/>
              </a:ext>
            </a:extLst>
          </p:cNvSpPr>
          <p:nvPr/>
        </p:nvSpPr>
        <p:spPr>
          <a:xfrm>
            <a:off x="3933190" y="2427605"/>
            <a:ext cx="2592070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유스케이스 및 기술서 작성</a:t>
            </a:r>
            <a:r>
              <a:rPr lang="en-us" sz="700" b="1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/</a:t>
            </a:r>
            <a:r>
              <a:rPr lang="ko-kr" sz="700" b="1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네이버 </a:t>
            </a:r>
            <a:r>
              <a:rPr lang="en-us" sz="700" b="1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sns</a:t>
            </a:r>
            <a:r>
              <a:rPr lang="ko-kr" sz="700" b="1" cap="none">
                <a:solidFill>
                  <a:srgbClr val="262626"/>
                </a:solidFill>
                <a:latin typeface="맑은 고딕" pitchFamily="3" charset="-127"/>
                <a:ea typeface="맑은 고딕" pitchFamily="3" charset="-127"/>
                <a:cs typeface="굴림" pitchFamily="3" charset="-127"/>
              </a:rPr>
              <a:t>연동가입 구현</a:t>
            </a:r>
            <a:endParaRPr lang="ko-kr" sz="700" b="1" cap="none">
              <a:solidFill>
                <a:srgbClr val="262626"/>
              </a:solidFill>
              <a:latin typeface="맑은 고딕" pitchFamily="3" charset="-127"/>
              <a:ea typeface="맑은 고딕" pitchFamily="3" charset="-127"/>
              <a:cs typeface="굴림" pitchFamily="3" charset="-127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DAIAAJgRAAA8DAAA7BIAABAAAAAmAAAACAAAAP//////////"/>
              </a:ext>
            </a:extLst>
          </p:cNvSpPr>
          <p:nvPr/>
        </p:nvSpPr>
        <p:spPr>
          <a:xfrm>
            <a:off x="332740" y="2860040"/>
            <a:ext cx="1656080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인증 및 가입확인메일전송 구현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MhgAAJgRAACzJwAA7BIAABAAAAAmAAAACAAAAP//////////"/>
              </a:ext>
            </a:extLst>
          </p:cNvSpPr>
          <p:nvPr/>
        </p:nvSpPr>
        <p:spPr>
          <a:xfrm>
            <a:off x="3933190" y="2860040"/>
            <a:ext cx="2520315" cy="215900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마이페이지 디자인 및 코드 구현</a:t>
            </a:r>
            <a:endParaRPr lang="ko-kr" sz="7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DAIAAEAUAAD+EQAAlBUAABAAAAAmAAAACAAAAP//////////"/>
              </a:ext>
            </a:extLst>
          </p:cNvSpPr>
          <p:nvPr/>
        </p:nvSpPr>
        <p:spPr>
          <a:xfrm>
            <a:off x="332740" y="3291840"/>
            <a:ext cx="259207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각 나의 내역 조회 기능 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gx0AAEAUAAAkKAAAlBUAABAAAAAmAAAACAAAAP//////////"/>
              </a:ext>
            </a:extLst>
          </p:cNvSpPr>
          <p:nvPr/>
        </p:nvSpPr>
        <p:spPr>
          <a:xfrm>
            <a:off x="4797425" y="329184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최근 본 클래스 기능 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fRIAAEAUAAARHQAAlBUAABAAAAAmAAAACAAAAP//////////"/>
              </a:ext>
            </a:extLst>
          </p:cNvSpPr>
          <p:nvPr/>
        </p:nvSpPr>
        <p:spPr>
          <a:xfrm>
            <a:off x="3005455" y="3291840"/>
            <a:ext cx="171958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관심클래스 기능 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DAIAAOgWAAA8DAAAPRgAABAAAAAmAAAACAAAAP//////////"/>
              </a:ext>
            </a:extLst>
          </p:cNvSpPr>
          <p:nvPr/>
        </p:nvSpPr>
        <p:spPr>
          <a:xfrm>
            <a:off x="332740" y="3723640"/>
            <a:ext cx="1656080" cy="21653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6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클래스 상세페이지 디자인 및 코드구현</a:t>
            </a:r>
            <a:endParaRPr lang="ko-kr" sz="6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6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센터 정보 지도</a:t>
            </a:r>
            <a:r>
              <a:rPr lang="en-us" sz="6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sz="6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6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7" name="모서리가 둥근 직사각형 6260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Hw0AAOgWAAAkKAAAPRgAABAAAAAmAAAACAAAAP//////////"/>
              </a:ext>
            </a:extLst>
          </p:cNvSpPr>
          <p:nvPr/>
        </p:nvSpPr>
        <p:spPr>
          <a:xfrm>
            <a:off x="2132965" y="3723640"/>
            <a:ext cx="4392295" cy="21653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팀원별 작업물 병합 및 코드 유지보수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8" name="모서리가 둥근 직사각형 62604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Hw0AAJgRAABPFwAA7BIAABAAAAAmAAAACAAAAP//////////"/>
              </a:ext>
            </a:extLst>
          </p:cNvSpPr>
          <p:nvPr/>
        </p:nvSpPr>
        <p:spPr>
          <a:xfrm>
            <a:off x="2132965" y="2860040"/>
            <a:ext cx="1656080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로그인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회원가입 양식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디자인 및 코드 구현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9" name="모서리가 둥근 직사각형 6260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5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DAIAAJEZAAAkKAAA5RoAABAAAAAmAAAACAAAAP//////////"/>
              </a:ext>
            </a:extLst>
          </p:cNvSpPr>
          <p:nvPr/>
        </p:nvSpPr>
        <p:spPr>
          <a:xfrm>
            <a:off x="332740" y="4156075"/>
            <a:ext cx="619252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239395" y="114427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BiHwAAvwQAABAgAAAmAAAACAAAAP//////////"/>
              </a:ext>
            </a:extLst>
          </p:cNvSpPr>
          <p:nvPr/>
        </p:nvSpPr>
        <p:spPr>
          <a:xfrm>
            <a:off x="170180" y="401955"/>
            <a:ext cx="49314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회원관리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전웅배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1EEA-A49A-78E8-D495-52BD50DB2207}" type="slidenum">
              <a:rPr lang="en-us" sz="675" cap="none"/>
              <a:t>3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t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O8OAADAFwAAQxAAABAAAAAmAAAACAAAAP//////////"/>
              </a:ext>
            </a:extLst>
          </p:cNvSpPr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800" b="1" cap="none">
                <a:solidFill>
                  <a:srgbClr val="262626"/>
                </a:solidFill>
              </a:rPr>
              <a:t>요구사항 정의서 및 명세서 작성</a:t>
            </a:r>
            <a:r>
              <a:rPr lang="en-us" sz="800" b="1" cap="none">
                <a:solidFill>
                  <a:srgbClr val="262626"/>
                </a:solidFill>
              </a:rPr>
              <a:t>, </a:t>
            </a:r>
            <a:r>
              <a:rPr lang="ko-kr" sz="800" b="1" cap="none">
                <a:solidFill>
                  <a:srgbClr val="262626"/>
                </a:solidFill>
              </a:rPr>
              <a:t>결제기능 </a:t>
            </a:r>
            <a:r>
              <a:rPr lang="en-us" sz="800" b="1" cap="none">
                <a:solidFill>
                  <a:srgbClr val="262626"/>
                </a:solidFill>
              </a:rPr>
              <a:t>API</a:t>
            </a:r>
            <a:r>
              <a:rPr lang="ko-kr" sz="800" b="1" cap="none">
                <a:solidFill>
                  <a:srgbClr val="262626"/>
                </a:solidFill>
              </a:rPr>
              <a:t>로 구현</a:t>
            </a:r>
            <a:endParaRPr lang="ko-kr" sz="8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DTIgAAQxAAABAAAAAmAAAACAAAAP//////////"/>
              </a:ext>
            </a:extLst>
          </p:cNvSpPr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환불기능 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API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로 구현</a:t>
            </a:r>
            <a:endParaRPr lang="ko-kr" sz="7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XQcAAJgRAADAFwAA7BIAABAAAAAmAAAACAAAAP//////////"/>
              </a:ext>
            </a:extLst>
          </p:cNvSpPr>
          <p:nvPr/>
        </p:nvSpPr>
        <p:spPr>
          <a:xfrm>
            <a:off x="1196975" y="2860040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ERD 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설계 및 테이블 명세서 작성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결제내역 조회 구현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VIxk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MhgAAJgRAADTIgAA7BIAABAAAAAmAAAACAAAAP//////////"/>
              </a:ext>
            </a:extLst>
          </p:cNvSpPr>
          <p:nvPr/>
        </p:nvSpPr>
        <p:spPr>
          <a:xfrm>
            <a:off x="3933190" y="286004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논리적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물리적 모델링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수강내역 조회 구현</a:t>
            </a:r>
            <a:endParaRPr lang="ko-kr" sz="7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Q0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XQcAAEAUAADTIgAAlBUAABAAAAAmAAAACAAAAP//////////"/>
              </a:ext>
            </a:extLst>
          </p:cNvSpPr>
          <p:nvPr/>
        </p:nvSpPr>
        <p:spPr>
          <a:xfrm>
            <a:off x="1196975" y="3291840"/>
            <a:ext cx="446405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기능 구현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회원관리 기능 병합 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F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XQcAAEAZAADTIgAAlRoAABAAAAAmAAAACAAAAP//////////"/>
              </a:ext>
            </a:extLst>
          </p:cNvSpPr>
          <p:nvPr/>
        </p:nvSpPr>
        <p:spPr>
          <a:xfrm>
            <a:off x="1196975" y="4104640"/>
            <a:ext cx="4464050" cy="216535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kz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XQcAAIsWAAARHQAA+hcAABAAAAAmAAAACAAAAP//////////"/>
              </a:ext>
            </a:extLst>
          </p:cNvSpPr>
          <p:nvPr/>
        </p:nvSpPr>
        <p:spPr>
          <a:xfrm>
            <a:off x="1196975" y="3664585"/>
            <a:ext cx="3528060" cy="23304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기능 구현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팀 전체 코드 병합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결제 내역과 수강내역에 이미지 불러오기 구현</a:t>
            </a:r>
            <a:r>
              <a:rPr lang="en-us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환불 규정에 따른 환불 가능상태 구현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ACWQ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XQcAAPYbAACAEQAASh0AABAAAAAmAAAACAAAAP//////////"/>
              </a:ext>
            </a:extLst>
          </p:cNvSpPr>
          <p:nvPr/>
        </p:nvSpPr>
        <p:spPr>
          <a:xfrm>
            <a:off x="1196975" y="4545330"/>
            <a:ext cx="164782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7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gx0AAIsWAADTIgAA3xcAABAAAAAmAAAACAAAAP//////////"/>
              </a:ext>
            </a:extLst>
          </p:cNvSpPr>
          <p:nvPr/>
        </p:nvSpPr>
        <p:spPr>
          <a:xfrm>
            <a:off x="4797425" y="3664585"/>
            <a:ext cx="86360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회원조회  및 강제탈퇴 구현</a:t>
            </a:r>
            <a:endParaRPr lang="ko-kr" sz="7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239395" y="84328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kbKh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DKIAAAvwQAABAgAAAmAAAACAAAAP//////////"/>
              </a:ext>
            </a:extLst>
          </p:cNvSpPr>
          <p:nvPr/>
        </p:nvSpPr>
        <p:spPr>
          <a:xfrm>
            <a:off x="170180" y="401955"/>
            <a:ext cx="51600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관리자관리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문민섭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IGk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365B-159A-78C0-D495-E39578DB22B6}" type="slidenum">
              <a:rPr lang="en-us" sz="675" cap="none"/>
              <a:t>4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4Gz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G0KAADAFwAAwgsAABAAAAAmAAAACAAAAP//////////"/>
              </a:ext>
            </a:extLst>
          </p:cNvSpPr>
          <p:nvPr/>
        </p:nvSpPr>
        <p:spPr>
          <a:xfrm>
            <a:off x="1196975" y="1694815"/>
            <a:ext cx="2663825" cy="216535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MUHAADTIgAA4AgAABAAAAAmAAAACAAAAP//////////"/>
              </a:ext>
            </a:extLst>
          </p:cNvSpPr>
          <p:nvPr/>
        </p:nvSpPr>
        <p:spPr>
          <a:xfrm>
            <a:off x="2277110" y="1263015"/>
            <a:ext cx="3383915" cy="179705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BYNAADAFwAAag4AABAAAAAmAAAACAAAAP//////////"/>
              </a:ext>
            </a:extLst>
          </p:cNvSpPr>
          <p:nvPr/>
        </p:nvSpPr>
        <p:spPr>
          <a:xfrm>
            <a:off x="1196975" y="2127250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요구사항 정의서 및 명세서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G0KAADTIgAAwgsAABAAAAAmAAAACAAAAP//////////"/>
              </a:ext>
            </a:extLst>
          </p:cNvSpPr>
          <p:nvPr/>
        </p:nvSpPr>
        <p:spPr>
          <a:xfrm>
            <a:off x="3933190" y="1694815"/>
            <a:ext cx="1727835" cy="216535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BYNAADTIgAAag4AABAAAAAmAAAACAAAAP//////////"/>
              </a:ext>
            </a:extLst>
          </p:cNvSpPr>
          <p:nvPr/>
        </p:nvSpPr>
        <p:spPr>
          <a:xfrm>
            <a:off x="3933190" y="212725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cBIAAKQPAAAkKAAA+RAAABAAAAAmAAAACAAAAP//////////"/>
              </a:ext>
            </a:extLst>
          </p:cNvSpPr>
          <p:nvPr/>
        </p:nvSpPr>
        <p:spPr>
          <a:xfrm>
            <a:off x="2997200" y="2542540"/>
            <a:ext cx="3528060" cy="216535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로그인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공지게시판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문의게시판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UI </a:t>
            </a:r>
            <a:r>
              <a:rPr lang="ko-kr" sz="900" b="1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kRIAAOEUAABFKAAANhYAABAAAAAmAAAACAAAAP//////////"/>
              </a:ext>
            </a:extLst>
          </p:cNvSpPr>
          <p:nvPr/>
        </p:nvSpPr>
        <p:spPr>
          <a:xfrm>
            <a:off x="3018155" y="3394075"/>
            <a:ext cx="3528060" cy="216535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대시보드 통계</a:t>
            </a:r>
            <a:r>
              <a:rPr lang="en-us" sz="900" b="1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유저 통계 작업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rgEAADUSAAA8DAAAiRMAABAAAAAmAAAACAAAAP//////////"/>
              </a:ext>
            </a:extLst>
          </p:cNvSpPr>
          <p:nvPr/>
        </p:nvSpPr>
        <p:spPr>
          <a:xfrm>
            <a:off x="273050" y="2959735"/>
            <a:ext cx="171577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공지게시판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CRUD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rgEAAJQXAADTIgAA6RgAABAAAAAmAAAACAAAAP//////////"/>
              </a:ext>
            </a:extLst>
          </p:cNvSpPr>
          <p:nvPr/>
        </p:nvSpPr>
        <p:spPr>
          <a:xfrm>
            <a:off x="273050" y="3832860"/>
            <a:ext cx="5387975" cy="216535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예약통계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매출통계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UI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수정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/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rgEAANwUAAD+EQAAMBYAABAAAAAmAAAACAAAAP//////////"/>
              </a:ext>
            </a:extLst>
          </p:cNvSpPr>
          <p:nvPr/>
        </p:nvSpPr>
        <p:spPr>
          <a:xfrm>
            <a:off x="273050" y="3390900"/>
            <a:ext cx="265176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클라이언트 문의게시판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CRUD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rgEAABoaAAA8DAAAbxsAABAAAAAmAAAACAAAAP//////////"/>
              </a:ext>
            </a:extLst>
          </p:cNvSpPr>
          <p:nvPr/>
        </p:nvSpPr>
        <p:spPr>
          <a:xfrm>
            <a:off x="273050" y="4243070"/>
            <a:ext cx="1715770" cy="216535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7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aBIAADMSAAAcKAAAhxMAABAAAAAmAAAACAAAAP//////////"/>
              </a:ext>
            </a:extLst>
          </p:cNvSpPr>
          <p:nvPr/>
        </p:nvSpPr>
        <p:spPr>
          <a:xfrm>
            <a:off x="2992120" y="2958465"/>
            <a:ext cx="3528060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관리자 공지게시판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문의게시판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CRUD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8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m7tZ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7tZAP///wEAAAAAAAAAAAAAAAAAAAAAAAAAAAAAAAAAAAAAAAAAADtgjAB/f38A7uzhA8zMzADAwP8Af39/AAAAAAAAAAAAAAAAAAAAAAAAAAAAIQAAABgAAAAUAAAAHw0AADQSAAD+EQAAiBMAABAAAAAmAAAACAAAAP//////////"/>
              </a:ext>
            </a:extLst>
          </p:cNvSpPr>
          <p:nvPr/>
        </p:nvSpPr>
        <p:spPr>
          <a:xfrm>
            <a:off x="2132965" y="2959100"/>
            <a:ext cx="791845" cy="215900"/>
          </a:xfrm>
          <a:prstGeom prst="roundRect">
            <a:avLst>
              <a:gd name="adj" fmla="val 27173"/>
            </a:avLst>
          </a:prstGeom>
          <a:solidFill>
            <a:srgbClr val="9BBB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예비군</a:t>
            </a:r>
            <a:endParaRPr lang="en-us" sz="900" b="1" cap="none">
              <a:solidFill>
                <a:srgbClr val="262626"/>
              </a:solidFill>
            </a:endParaRPr>
          </a:p>
        </p:txBody>
      </p:sp>
      <p:sp>
        <p:nvSpPr>
          <p:cNvPr id="19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m7tZ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7tZAP///wEAAAAAAAAAAAAAAAAAAAAAAAAAAAAAAAAAAAAAAAAAADtgjAB/f38A7uzhA8zMzADAwP8Af39/AAAAAAAAAAAAAAAAAAAAAAAAAAAAIQAAABgAAAAUAAAAMg0AABoaAAAREgAAbxsAABAAAAAmAAAACAAAAP//////////"/>
              </a:ext>
            </a:extLst>
          </p:cNvSpPr>
          <p:nvPr/>
        </p:nvSpPr>
        <p:spPr>
          <a:xfrm>
            <a:off x="2145030" y="4243070"/>
            <a:ext cx="791845" cy="216535"/>
          </a:xfrm>
          <a:prstGeom prst="roundRect">
            <a:avLst>
              <a:gd name="adj" fmla="val 27173"/>
            </a:avLst>
          </a:prstGeom>
          <a:solidFill>
            <a:srgbClr val="9BBB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예비군</a:t>
            </a:r>
            <a:endParaRPr lang="en-us" sz="900" b="1" cap="none">
              <a:solidFill>
                <a:srgbClr val="262626"/>
              </a:solidFill>
            </a:endParaRPr>
          </a:p>
        </p:txBody>
      </p:sp>
      <p:sp>
        <p:nvSpPr>
          <p:cNvPr id="20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piMAAJAXAABFKAAA5BgAABAAAAAmAAAACAAAAP//////////"/>
              </a:ext>
            </a:extLst>
          </p:cNvSpPr>
          <p:nvPr/>
        </p:nvSpPr>
        <p:spPr>
          <a:xfrm>
            <a:off x="5795010" y="3830320"/>
            <a:ext cx="75120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1"/>
          <p:cNvGraphicFramePr>
            <a:graphicFrameLocks noGrp="1"/>
          </p:cNvGraphicFramePr>
          <p:nvPr/>
        </p:nvGraphicFramePr>
        <p:xfrm>
          <a:off x="239395" y="1144270"/>
          <a:ext cx="6379210" cy="36683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BIKgAAvwQAABAgAAAmAAAACAAAAP//////////"/>
              </a:ext>
            </a:extLst>
          </p:cNvSpPr>
          <p:nvPr/>
        </p:nvSpPr>
        <p:spPr>
          <a:xfrm>
            <a:off x="170180" y="401955"/>
            <a:ext cx="670306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센터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강사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)/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홍보게시판 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정소영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38AA-E49A-78CE-D495-129B76DB2247}" type="slidenum">
              <a:rPr lang="en-us" sz="675" cap="none"/>
              <a:t>6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O8OAADAFwAAQxAAABAAAAAmAAAACAAAAP//////////"/>
              </a:ext>
            </a:extLst>
          </p:cNvSpPr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요구사항 정의서 및 명세서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DTIgAAQxAAABAAAAAmAAAACAAAAP//////////"/>
              </a:ext>
            </a:extLst>
          </p:cNvSpPr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XQcAAJgRAADAFwAA7BIAABAAAAAmAAAACAAAAP//////////"/>
              </a:ext>
            </a:extLst>
          </p:cNvSpPr>
          <p:nvPr/>
        </p:nvSpPr>
        <p:spPr>
          <a:xfrm>
            <a:off x="1196975" y="2860040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ERD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설계 및 테이블 명세서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tMP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MP/AP///wEAAAAAAAAAAAAAAAAAAAAAAAAAAAAAAAAAAAAAAAAAAAAAAAJ/f38A7uzhA8zMzADAwP8Af39/AAAAAAAAAAAAAAAAAAAAAAAAAAAAIQAAABgAAAAUAAAAMhgAAJgRAADTIgAA7BIAABAAAAAmAAAACAAAAP//////////"/>
              </a:ext>
            </a:extLst>
          </p:cNvSpPr>
          <p:nvPr/>
        </p:nvSpPr>
        <p:spPr>
          <a:xfrm>
            <a:off x="3933190" y="2860040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B4C3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논리적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물리적 모델링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3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zgcAAEAUAADTIgAAlBUAABAAAAAmAAAACAAAAP//////////"/>
              </a:ext>
            </a:extLst>
          </p:cNvSpPr>
          <p:nvPr/>
        </p:nvSpPr>
        <p:spPr>
          <a:xfrm>
            <a:off x="1268730" y="3291840"/>
            <a:ext cx="4392295" cy="21590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센터 게시판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스튜디오 홍보 게시판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CRUD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기능 구현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4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zgcAAJEZAADTIgAA5RoAABAAAAAmAAAACAAAAP//////////"/>
              </a:ext>
            </a:extLst>
          </p:cNvSpPr>
          <p:nvPr/>
        </p:nvSpPr>
        <p:spPr>
          <a:xfrm>
            <a:off x="1268730" y="4156075"/>
            <a:ext cx="439229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문서 작업 및 </a:t>
            </a: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PPT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제작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모서리가 둥근 직사각형 62599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lQcAAOgWAACbIgAAPRgAABAAAAAmAAAACAAAAP//////////"/>
              </a:ext>
            </a:extLst>
          </p:cNvSpPr>
          <p:nvPr/>
        </p:nvSpPr>
        <p:spPr>
          <a:xfrm>
            <a:off x="1232535" y="3723640"/>
            <a:ext cx="4392930" cy="216535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패키지 구조 생성 및 센터 게시판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스튜디오 홍보 게시판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CRUD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기능 구현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endParaRPr lang="en-us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팀 전체 코드 병합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,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CSS</a:t>
            </a:r>
            <a:r>
              <a: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템플릿 변경 </a:t>
            </a:r>
            <a:endParaRPr lang="ko-kr" sz="8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6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2wcAAMgbAAD+EQAAHB0AABAAAAAmAAAACAAAAP//////////"/>
              </a:ext>
            </a:extLst>
          </p:cNvSpPr>
          <p:nvPr/>
        </p:nvSpPr>
        <p:spPr>
          <a:xfrm>
            <a:off x="1276985" y="4516120"/>
            <a:ext cx="1647825" cy="21590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1"/>
          <p:cNvGraphicFramePr>
            <a:graphicFrameLocks noGrp="1"/>
          </p:cNvGraphicFramePr>
          <p:nvPr/>
        </p:nvGraphicFramePr>
        <p:xfrm>
          <a:off x="239395" y="1144270"/>
          <a:ext cx="6379210" cy="36899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 anchor="ctr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extLst>
                  <a:ext uri="smNativeData">
                    <pr:rowheight xmlns="" xmlns:pr="smNativeData" dt="1680666628" type="min" val="215900"/>
                  </a:ext>
                </a:extLst>
              </a:tr>
              <a:tr h="456565"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  </a:t>
                      </a:r>
                      <a:r>
                        <a:rPr lang="en-us" sz="7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START DAY</a:t>
                      </a:r>
                      <a:endParaRPr lang="en-us" sz="7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 pitchFamily="3" charset="-127"/>
                          <a:ea typeface="나눔고딕" pitchFamily="0" charset="0"/>
                          <a:cs typeface="나눔고딕" pitchFamily="0" charset="0"/>
                        </a:defRPr>
                      </a:lvl9pPr>
                    </a:lstStyle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56565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4958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28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29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4958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3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4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5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6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7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  <a:tr h="427990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10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11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12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 </a:t>
                      </a:r>
                      <a:r>
                        <a:rPr lang="en-us" sz="800" cap="none">
                          <a:latin typeface="나눔바른고딕" pitchFamily="0" charset="0"/>
                          <a:ea typeface="나눔바른고딕" pitchFamily="0" charset="0"/>
                          <a:cs typeface="나눔고딕" pitchFamily="0" charset="0"/>
                        </a:rPr>
                        <a:t>D-DAY</a:t>
                      </a:r>
                      <a:endParaRPr lang="en-us" sz="8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 pitchFamily="0" charset="0"/>
                        <a:ea typeface="나눔바른고딕" pitchFamily="0" charset="0"/>
                        <a:cs typeface="나눔고딕" pitchFamily="0" charset="0"/>
                      </a:endParaRPr>
                    </a:p>
                  </a:txBody>
                  <a:tcPr marL="68580" marR="26035" marT="68580" marB="26035" vert="horz">
                    <a:lnL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0666628" type="min" val="427990"/>
                  </a:ext>
                </a:extLst>
              </a:tr>
            </a:tbl>
          </a:graphicData>
        </a:graphic>
      </p:graphicFrame>
      <p:sp>
        <p:nvSpPr>
          <p:cNvPr id="3" name="TextBox 8"/>
          <p:cNvSpPr>
            <a:extLst>
              <a:ext uri="smNativeData">
                <pr:smNativeData xmlns:pr="smNativeData" xmlns="smNativeData" val="SMDATA_15_BPAsZ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DAEAAHkCAACsJwAAuQQAAAAgAAAmAAAACAAAAP//////////"/>
              </a:ext>
            </a:extLst>
          </p:cNvSpPr>
          <p:nvPr/>
        </p:nvSpPr>
        <p:spPr>
          <a:xfrm>
            <a:off x="170180" y="401955"/>
            <a:ext cx="62788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굴림" pitchFamily="3" charset="-127"/>
                <a:cs typeface="굴림" pitchFamily="3" charset="-127"/>
              </a:rPr>
              <a:t>LiClass Project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2023.02-03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 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-</a:t>
            </a:r>
            <a:r>
              <a:rPr lang="ko-kr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클래스, 회차, 예약관리</a:t>
            </a:r>
            <a:r>
              <a:rPr lang="en-us" cap="none">
                <a:solidFill>
                  <a:srgbClr val="595959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(이경민)</a:t>
            </a:r>
            <a:endParaRPr lang="en-us" cap="none">
              <a:solidFill>
                <a:srgbClr val="595959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4" name="직선 연결선 9"/>
          <p:cNvSpPr>
            <a:extLst>
              <a:ext uri="smNativeData">
                <pr:smNativeData xmlns:pr="smNativeData" xmlns="smNativeData" val="SMDATA_15_BPAs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F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uZ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7uzhA8zMzADAwP8Af39/AAAAAAAAAAAAAAAAAAAAAAAAAAAAIQAAABgAAAAUAAAA8QAAAL8EAAA/KQAAvwQAABAAAAAmAAAACAAAAP//////////"/>
              </a:ext>
            </a:extLst>
          </p:cNvSpPr>
          <p:nvPr/>
        </p:nvSpPr>
        <p:spPr>
          <a:xfrm>
            <a:off x="153035" y="771525"/>
            <a:ext cx="6551930" cy="0"/>
          </a:xfrm>
          <a:prstGeom prst="line">
            <a:avLst/>
          </a:prstGeom>
          <a:noFill/>
          <a:ln w="317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슬라이드 번호 개체 틀 2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LiAAAFAeAAAGKgAAlB8AABAAAAAmAAAACAAAAAEAAAAAAAAA"/>
              </a:ext>
            </a:extLst>
          </p:cNvSpPr>
          <p:nvPr>
            <p:ph type="sldNum" sz="quarter" idx="12"/>
          </p:nvPr>
        </p:nvSpPr>
        <p:spPr>
          <a:xfrm>
            <a:off x="5231130" y="4927600"/>
            <a:ext cx="1600200" cy="205740"/>
          </a:xfrm>
        </p:spPr>
        <p:txBody>
          <a:bodyPr/>
          <a:lstStyle/>
          <a:p>
            <a:pPr>
              <a:defRPr lang="ko-kr"/>
            </a:pPr>
            <a:fld id="{772D7CD3-9D9A-788A-D495-6BDF32DB223E}" type="slidenum">
              <a:rPr lang="en-us" sz="675" cap="none"/>
              <a:t>6</a:t>
            </a:fld>
            <a:endParaRPr lang="en-us" sz="675" cap="none"/>
          </a:p>
        </p:txBody>
      </p:sp>
      <p:sp>
        <p:nvSpPr>
          <p:cNvPr id="6" name="모서리가 둥근 직사각형 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6PX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6PX/AP///wEAAAAAAAAAAAAAAAAAAAAAAAAAAAAAAAAAAAAAAAAAADtgjAB/f38A7uzhA8zMzADAwP8Af39/AAAAAAAAAAAAAAAAAAAAAAAAAAAAIQAAABgAAAAUAAAAXQcAAEcMAADAFwAAmw0AABAAAAAmAAAACAAAAP//////////"/>
              </a:ext>
            </a:extLst>
          </p:cNvSpPr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kern="400000" cap="none">
                <a:solidFill>
                  <a:srgbClr val="262626"/>
                </a:solidFill>
              </a:rPr>
              <a:t>프로젝트 주제 수정 보완</a:t>
            </a:r>
            <a:r>
              <a:rPr lang="ko-kr" sz="900" b="1" cap="none">
                <a:solidFill>
                  <a:srgbClr val="262626"/>
                </a:solidFill>
              </a:rPr>
              <a:t> 및 기획서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7" name="모서리가 둥근 직사각형 1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9P/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P//AP///wEAAAAAAAAAAAAAAAAAAAAAAAAAAAAAAAAAAAAAAAAAADtgjAB/f38A7uzhA8zMzADAwP8Af39/AAAAAAAAAAAAAAAAAAAAAAAAAAAAIQAAABgAAAAUAAAAAg4AAJ4JAADTIgAAugoAABAAAAAmAAAACAAAAP//////////"/>
              </a:ext>
            </a:extLst>
          </p:cNvSpPr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프로젝트  주제 선정 및 기획의도 수립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8" name="모서리가 둥근 직사각형 1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0uH/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H/AP///wEAAAAAAAAAAAAAAAAAAAAAAAAAAAAAAAAAAAAAAAAAADtgjAB/f38A7uzhA8zMzADAwP8Af39/AAAAAAAAAAAAAAAAAAAAAAAAAAAAIQAAABgAAAAUAAAAXQcAAO8OAADAFwAAQxAAABAAAAAmAAAACAAAAP//////////"/>
              </a:ext>
            </a:extLst>
          </p:cNvSpPr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나눔고딕" pitchFamily="0" charset="0"/>
                <a:ea typeface="굴림" pitchFamily="3" charset="-127"/>
                <a:cs typeface="굴림" pitchFamily="3" charset="-127"/>
              </a:defRPr>
            </a:pPr>
            <a:r>
              <a:rPr lang="ko-kr" sz="900" b="1" cap="none">
                <a:solidFill>
                  <a:srgbClr val="262626"/>
                </a:solidFill>
              </a:rPr>
              <a:t>요구사항 정의서 및 명세서 작성</a:t>
            </a:r>
            <a:endParaRPr lang="ko-kr" sz="900" b="1" cap="none">
              <a:solidFill>
                <a:srgbClr val="262626"/>
              </a:solidFill>
            </a:endParaRPr>
          </a:p>
        </p:txBody>
      </p:sp>
      <p:sp>
        <p:nvSpPr>
          <p:cNvPr id="9" name="모서리가 둥근 직사각형 62591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3Ov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Ov/AP///wEAAAAAAAAAAAAAAAAAAAAAAAAAAAAAAAAAAAAAAAAAAAAAAAJ/f38A7uzhA8zMzADAwP8Af39/AAAAAAAAAAAAAAAAAAAAAAAAAAAAIQAAABgAAAAUAAAAMhgAAEcMAADTIgAAmw0AABAAAAAmAAAACAAAAP//////////"/>
              </a:ext>
            </a:extLst>
          </p:cNvSpPr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요구사항별 역할분담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0" name="모서리가 둥근 직사각형 6259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yNf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yNf/AP///wEAAAAAAAAAAAAAAAAAAAAAAAAAAAAAAAAAAAAAAAAAAAAAAAJ/f38A7uzhA8zMzADAwP8Af39/AAAAAAAAAAAAAAAAAAAAAAAAAAAAIQAAABgAAAAUAAAAMhgAAO8OAADTIgAAQxAAABAAAAAmAAAACAAAAP//////////"/>
              </a:ext>
            </a:extLst>
          </p:cNvSpPr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유스케이스 및 기술서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1" name="모서리가 둥근 직사각형 62593"/>
          <p:cNvSpPr>
            <a:extLst>
              <a:ext uri="smNativeData">
                <pr:smNativeData xmlns:pr="smNativeData" xmlns="smNativeData" val="SMDATA_15_BPAsZBMAAAAlAAAAZQAAAA0AAAAAkAAAAEgAAACQAAAASAAAAAAAAAABAAAAAAAAAAEAAABQAAAA7wy6aqQ03T8AAAAAAAAAAAAAAAAAAOA/AAAAAAAA4D8AAAAAAADgPwAAAAAAAOA/AAAAAAAA4D8AAAAAAADgPwAAAAAAAOA/AAAAAAAA4D8CAAAAjAAAAAEAAAAAAAAAvs3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s3/AP///wEAAAAAAAAAAAAAAAAAAAAAAAAAAAAAAAAAAAAAAAAAAAAAAAJ/f38A7uzhA8zMzADAwP8Af39/AAAAAAAAAAAAAAAAAAAAAAAAAAAAIQAAABgAAAAUAAAAxAEAAGYRAAAZEgAA+xIAAAAAAAAmAAAACAAAAP//////////"/>
              </a:ext>
            </a:extLst>
          </p:cNvSpPr>
          <p:nvPr/>
        </p:nvSpPr>
        <p:spPr>
          <a:xfrm>
            <a:off x="287020" y="2828290"/>
            <a:ext cx="2654935" cy="257175"/>
          </a:xfrm>
          <a:prstGeom prst="roundRect">
            <a:avLst>
              <a:gd name="adj" fmla="val 22817"/>
            </a:avLst>
          </a:prstGeom>
          <a:solidFill>
            <a:srgbClr val="BECD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ERD </a:t>
            </a:r>
            <a:r>
              <a: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설계 및 테이블 명세서 작성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2" name="모서리가 둥근 직사각형 6259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9gEAAA8UAACODAAAoRUAAAAAAAAmAAAACAAAAP//////////"/>
              </a:ext>
            </a:extLst>
          </p:cNvSpPr>
          <p:nvPr/>
        </p:nvSpPr>
        <p:spPr>
          <a:xfrm>
            <a:off x="318770" y="326072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등록, 수정, 삭제 구현</a:t>
            </a:r>
            <a:endParaRPr lang="ko-kr" sz="700" cap="none"/>
          </a:p>
        </p:txBody>
      </p:sp>
      <p:sp>
        <p:nvSpPr>
          <p:cNvPr id="13" name="모서리가 둥근 직사각형 6259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zQwAAJEZAAAsKAAA7RoAAAAAAAAmAAAACAAAAP//////////"/>
              </a:ext>
            </a:extLst>
          </p:cNvSpPr>
          <p:nvPr/>
        </p:nvSpPr>
        <p:spPr>
          <a:xfrm>
            <a:off x="2080895" y="4156075"/>
            <a:ext cx="4449445" cy="22098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t>문서작업 및 PPT제작사용자 예약 CRUD 기능, 화면 구현</a:t>
            </a:r>
          </a:p>
        </p:txBody>
      </p:sp>
      <p:sp>
        <p:nvSpPr>
          <p:cNvPr id="14" name="모서리가 둥근 직사각형 62600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lqX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qX/AP///wEAAAAAAAAAAAAAAAAAAAAAAAAAAAAAAAAAAAAAAAAAAAAAAAJ/f38A7uzhA8zMzADAwP8Af39/AAAAAAAAAAAAAAAAAAAAAAAAAAAAIQAAABgAAAAUAAAAxAEAADkcAAD+EQAAkx0AAAAAAAAmAAAACAAAAP//////////"/>
              </a:ext>
            </a:extLst>
          </p:cNvSpPr>
          <p:nvPr/>
        </p:nvSpPr>
        <p:spPr>
          <a:xfrm>
            <a:off x="287020" y="4587875"/>
            <a:ext cx="2637790" cy="219710"/>
          </a:xfrm>
          <a:prstGeom prst="roundRect">
            <a:avLst>
              <a:gd name="adj" fmla="val 27173"/>
            </a:avLst>
          </a:prstGeom>
          <a:solidFill>
            <a:srgbClr val="96A5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rPr>
              <a:t>테스트 및 유지 보수</a:t>
            </a:r>
            <a:endParaRPr lang="ko-kr" sz="900" b="1" kern="400000" cap="none">
              <a:solidFill>
                <a:srgbClr val="262626"/>
              </a:solidFill>
              <a:latin typeface="나눔고딕" pitchFamily="0" charset="0"/>
              <a:ea typeface="나눔고딕" pitchFamily="0" charset="0"/>
              <a:cs typeface="나눔고딕" pitchFamily="0" charset="0"/>
            </a:endParaRPr>
          </a:p>
        </p:txBody>
      </p:sp>
      <p:sp>
        <p:nvSpPr>
          <p:cNvPr id="15" name="AutoShape1"/>
          <p:cNvSpPr>
            <a:extLst>
              <a:ext uri="smNativeData">
                <pr:smNativeData xmlns:pr="smNativeData" xmlns="smNativeData" val="SMDATA_15_BPAsZBMAAAAlAAAAZQAAAA0AAAAAkAAAAEgAAACQAAAASAAAAAAAAAABAAAAAAAAAAEAAABQAAAABEheEKEm4z8AAAAAAAAAAA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ihIAAHQRAACcKAAA+xIAAAAAAAAmAAAACAAAAP//////////"/>
              </a:ext>
            </a:extLst>
          </p:cNvSpPr>
          <p:nvPr/>
        </p:nvSpPr>
        <p:spPr>
          <a:xfrm>
            <a:off x="3013710" y="2837180"/>
            <a:ext cx="3587750" cy="248285"/>
          </a:xfrm>
          <a:prstGeom prst="roundRect">
            <a:avLst>
              <a:gd name="adj" fmla="val 2992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8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페이지 클래스관리 홈화면(클래스 리스트) 기능 및  UI구현</a:t>
            </a:r>
          </a:p>
        </p:txBody>
      </p:sp>
      <p:sp>
        <p:nvSpPr>
          <p:cNvPr id="16" name="AutoShape2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Pg0AAA8UAAAiHQAAoRUAAAAAAAAmAAAACAAAAP//////////"/>
              </a:ext>
            </a:extLst>
          </p:cNvSpPr>
          <p:nvPr/>
        </p:nvSpPr>
        <p:spPr>
          <a:xfrm>
            <a:off x="2152650" y="3260725"/>
            <a:ext cx="258318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회차 CRUD 기능, 화면 구현</a:t>
            </a:r>
            <a:endParaRPr lang="ko-kr" sz="700" cap="none"/>
          </a:p>
        </p:txBody>
      </p:sp>
      <p:sp>
        <p:nvSpPr>
          <p:cNvPr id="17" name="AutoShape3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9gEAAA8UAACODAAAoRUAAAAAAAAmAAAACAAAAP//////////"/>
              </a:ext>
            </a:extLst>
          </p:cNvSpPr>
          <p:nvPr/>
        </p:nvSpPr>
        <p:spPr>
          <a:xfrm>
            <a:off x="318770" y="326072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등록, 수정, 삭제 구현</a:t>
            </a:r>
            <a:endParaRPr lang="ko-kr" sz="700" cap="none"/>
          </a:p>
        </p:txBody>
      </p:sp>
      <p:sp>
        <p:nvSpPr>
          <p:cNvPr id="18" name="AutoShape4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BB4AAA8UAACcKAAAoRUAAAAAAAAmAAAACAAAAP//////////"/>
              </a:ext>
            </a:extLst>
          </p:cNvSpPr>
          <p:nvPr/>
        </p:nvSpPr>
        <p:spPr>
          <a:xfrm>
            <a:off x="4879340" y="326072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이미지  다중파일 등록구현</a:t>
            </a:r>
            <a:endParaRPr lang="ko-kr" sz="700" cap="none"/>
          </a:p>
        </p:txBody>
      </p:sp>
      <p:sp>
        <p:nvSpPr>
          <p:cNvPr id="19" name="AutoShape5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9gEAALUWAACODAAARxgAAAAAAAAmAAAACAAAAP//////////"/>
              </a:ext>
            </a:extLst>
          </p:cNvSpPr>
          <p:nvPr/>
        </p:nvSpPr>
        <p:spPr>
          <a:xfrm>
            <a:off x="318770" y="369125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관리자 클래스 이미지 수정, 삭제 구현</a:t>
            </a:r>
            <a:endParaRPr lang="ko-kr" sz="700" cap="none"/>
          </a:p>
        </p:txBody>
      </p:sp>
      <p:sp>
        <p:nvSpPr>
          <p:cNvPr id="20" name="AutoShape6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Pg0AALUWAADWFwAARxgAAAAAAAAmAAAACAAAAP//////////"/>
              </a:ext>
            </a:extLst>
          </p:cNvSpPr>
          <p:nvPr/>
        </p:nvSpPr>
        <p:spPr>
          <a:xfrm>
            <a:off x="2152650" y="369125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사용자 예약화면 UI, CSS 작업</a:t>
            </a:r>
            <a:endParaRPr lang="ko-kr" sz="700" cap="none"/>
          </a:p>
        </p:txBody>
      </p:sp>
      <p:sp>
        <p:nvSpPr>
          <p:cNvPr id="21" name="AutoShape7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RxgAALUWAACcKAAARxgAAAAAAAAmAAAACAAAAP//////////"/>
              </a:ext>
            </a:extLst>
          </p:cNvSpPr>
          <p:nvPr/>
        </p:nvSpPr>
        <p:spPr>
          <a:xfrm>
            <a:off x="3946525" y="3691255"/>
            <a:ext cx="2654935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rPr lang="ko-kr" sz="700" cap="none"/>
              <a:t>사용자 예약 CRUD 기능, 화면 구현</a:t>
            </a:r>
            <a:endParaRPr lang="ko-kr" sz="700" cap="none"/>
          </a:p>
        </p:txBody>
      </p:sp>
      <p:sp>
        <p:nvSpPr>
          <p:cNvPr id="22" name="AutoShape8"/>
          <p:cNvSpPr>
            <a:extLst>
              <a:ext uri="smNativeData">
                <pr:smNativeData xmlns:pr="smNativeData" xmlns="smNativeData" val="SMDATA_15_BPAsZBMAAAAlAAAAZQAAAA0AAAAAkAAAAEgAAACQAAAASAAAAAAAAAABAAAAAAAAAAEAAABQAAAApOTVOQZk4T8AAAAAAADwvwAAAAAAAOA/AAAAAAAA4D8AAAAAAADgPwAAAAAAAOA/AAAAAAAA4D8AAAAAAADgPwAAAAAAAOA/AAAAAAAA4D8CAAAAjAAAAAEAAAAAAAAAqrn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n/AP///wEAAAAAAAAAAAAAAAAAAAAAAAAAAAAAAAAAAAAAAAAAAAAAAAJ/f38A7uzhA8zMzADAwP8Af39/AAAAAAAAAAAAAAAAAAAAAAAAAAAAIQAAABgAAAAUAAAAxAEAAFsZAABcDAAA7RoAAAAAAAAmAAAACAAAAP//////////"/>
              </a:ext>
            </a:extLst>
          </p:cNvSpPr>
          <p:nvPr/>
        </p:nvSpPr>
        <p:spPr>
          <a:xfrm>
            <a:off x="287020" y="4121785"/>
            <a:ext cx="1722120" cy="255270"/>
          </a:xfrm>
          <a:prstGeom prst="roundRect">
            <a:avLst>
              <a:gd name="adj" fmla="val 27173"/>
            </a:avLst>
          </a:prstGeom>
          <a:solidFill>
            <a:srgbClr val="AAB9FF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700" b="1" kern="400000" cap="none">
                <a:solidFill>
                  <a:srgbClr val="262626"/>
                </a:solidFill>
                <a:latin typeface="나눔고딕" pitchFamily="0" charset="0"/>
                <a:ea typeface="나눔고딕" pitchFamily="0" charset="0"/>
                <a:cs typeface="나눔고딕" pitchFamily="0" charset="0"/>
              </a:defRPr>
            </a:pPr>
            <a:r>
              <a:t>예약결제 연결 및 샘플 데이터 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 noChangeArrowheads="1"/>
            <a:extLst>
              <a:ext uri="smNativeData">
                <pr:smNativeData xmlns:pr="smNativeData" xmlns="smNativeData" val="SMDATA_15_BPAs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7uzhA8zMzADAwP8Af39/AAAAAAAAAAAAAAAAAAAAAAAAAAAAIQAAABgAAAAUAAAAPB4AAFQdAAAUKAAABB8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772D61CC-829A-7897-D495-74C22FDB2221}" type="slidenum">
              <a:rPr lang="en-us" cap="none"/>
              <a:t>7</a:t>
            </a:fld>
            <a:endParaRPr lang="en-us" cap="none"/>
          </a:p>
        </p:txBody>
      </p:sp>
      <p:graphicFrame>
        <p:nvGraphicFramePr>
          <p:cNvPr id="3" name="표1"/>
          <p:cNvGraphicFramePr>
            <a:graphicFrameLocks noGrp="1"/>
          </p:cNvGraphicFramePr>
          <p:nvPr/>
        </p:nvGraphicFramePr>
        <p:xfrm>
          <a:off x="239395" y="1144270"/>
          <a:ext cx="6379210" cy="36899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415"/>
                <a:gridCol w="916940"/>
                <a:gridCol w="911860"/>
                <a:gridCol w="907415"/>
                <a:gridCol w="894080"/>
                <a:gridCol w="977265"/>
                <a:gridCol w="864235"/>
              </a:tblGrid>
              <a:tr h="215900">
                <a:tc>
                  <a:txBody>
                    <a:bodyPr vert="horz" wrap="square" lIns="68580" tIns="68580" rIns="26035" bIns="26035" anchor="ctr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b="1" cap="none">
                          <a:solidFill>
                            <a:srgbClr val="c0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SUN</a:t>
                      </a:r>
                      <a:endParaRPr lang="en-us" sz="800" b="1" cap="none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 anchor="ctr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68580" tIns="68580" rIns="26035" bIns="26035" anchor="ctr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MON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 anchor="ctr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68580" tIns="68580" rIns="26035" bIns="26035" anchor="ctr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TUE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 anchor="ctr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68580" tIns="68580" rIns="26035" bIns="26035" anchor="ctr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WED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 anchor="ctr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68580" tIns="68580" rIns="26035" bIns="26035" anchor="ctr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THR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 anchor="ctr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68580" tIns="68580" rIns="26035" bIns="26035" anchor="ctr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b="1" cap="none">
                          <a:solidFill>
                            <a:srgbClr val="3f3f3f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FRI</a:t>
                      </a:r>
                      <a:endParaRPr lang="en-us" sz="800" b="1" cap="none">
                        <a:solidFill>
                          <a:srgbClr val="3f3f3f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 anchor="ctr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  <a:tc>
                  <a:txBody>
                    <a:bodyPr vert="horz" wrap="square" lIns="68580" tIns="68580" rIns="26035" bIns="26035" anchor="ctr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b="1" cap="none">
                          <a:solidFill>
                            <a:schemeClr val="tx2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SAT</a:t>
                      </a:r>
                      <a:endParaRPr lang="en-us" sz="800" b="1" cap="none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 anchor="ctr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>
                        <a:alpha val="50000"/>
                      </a:srgbClr>
                    </a:solidFill>
                  </a:tcPr>
                </a:tc>
              </a:tr>
              <a:tr h="456565">
                <a:tc>
                  <a:txBody>
                    <a:bodyPr vert="horz" wrap="square" lIns="68580" tIns="68580" rIns="26035" bIns="26035" anchor="t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6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6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21</a:t>
                      </a:r>
                      <a:r>
                        <a:rPr lang="ko-kr" sz="800" cap="none">
                          <a:latin typeface="나눔바른고딕"/>
                          <a:ea typeface="나눔바른고딕"/>
                          <a:cs typeface="나눔고딕"/>
                        </a:rPr>
                        <a:t>   </a:t>
                      </a:r>
                      <a:r>
                        <a:rPr lang="en-us" sz="700" cap="none">
                          <a:latin typeface="나눔바른고딕"/>
                          <a:ea typeface="나눔바른고딕"/>
                          <a:cs typeface="나눔고딕"/>
                        </a:rPr>
                        <a:t>START DAY</a:t>
                      </a:r>
                      <a:endParaRPr lang="en-us" sz="7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24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>
                      <a:lvl1pPr marL="0" marR="0" indent="0" algn="l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1pPr>
                      <a:lvl2pPr marL="742950" marR="0" indent="-285750" algn="l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2pPr>
                      <a:lvl3pPr marL="1143000" marR="0" indent="-228600" algn="l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3pPr>
                      <a:lvl4pPr marL="16002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4pPr>
                      <a:lvl5pPr marL="2057400" marR="0" indent="-228600" algn="l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5pPr>
                      <a:lvl6pPr marL="25146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6pPr>
                      <a:lvl7pPr marL="29718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7pPr>
                      <a:lvl8pPr marL="34290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8pPr>
                      <a:lvl9pPr marL="3886200" marR="0" indent="-22860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  <a:cs typeface="나눔고딕"/>
                        </a:defRPr>
                      </a:lvl9pPr>
                    </a:lstStyle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27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1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c0c0c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3</a:t>
                      </a:r>
                      <a:endParaRPr lang="en-us" sz="800" cap="none">
                        <a:solidFill>
                          <a:srgbClr val="0c0c0c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4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5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6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7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3f3f3f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8</a:t>
                      </a:r>
                      <a:endParaRPr lang="en-us" sz="800" cap="none">
                        <a:solidFill>
                          <a:srgbClr val="3f3f3f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9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10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11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12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13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14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15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16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17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18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19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20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21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22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23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24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25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26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27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28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29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30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31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1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2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3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4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5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6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7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0070c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8</a:t>
                      </a:r>
                      <a:endParaRPr lang="en-us" sz="800" cap="none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  <a:cs typeface="나눔고딕"/>
                        </a:rPr>
                        <a:t>9</a:t>
                      </a:r>
                      <a:endParaRPr lang="en-us" sz="800" cap="none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10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11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12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800" cap="none">
                          <a:latin typeface="나눔바른고딕"/>
                          <a:ea typeface="나눔바른고딕"/>
                          <a:cs typeface="나눔고딕"/>
                        </a:rPr>
                        <a:t> </a:t>
                      </a:r>
                      <a:r>
                        <a:rPr lang="en-us" sz="800" cap="none">
                          <a:latin typeface="나눔바른고딕"/>
                          <a:ea typeface="나눔바른고딕"/>
                          <a:cs typeface="나눔고딕"/>
                        </a:rPr>
                        <a:t>D-DAY</a:t>
                      </a:r>
                      <a:endParaRPr lang="en-us" sz="8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6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600" cap="none"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8580" tIns="68580" rIns="26035" bIns="26035" anchor="t" anchorCtr="0"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600" cap="none">
                        <a:solidFill>
                          <a:srgbClr val="0070c0"/>
                        </a:solidFill>
                        <a:latin typeface="나눔바른고딕"/>
                        <a:ea typeface="나눔바른고딕"/>
                        <a:cs typeface="나눔고딕"/>
                      </a:endParaRPr>
                    </a:p>
                  </a:txBody>
                  <a:tcPr marL="68580" marR="26035" marT="68580" marB="26035">
                    <a:lnL w="3175" cap="flat" cmpd="sng" algn="ctr">
                      <a:solidFill>
                        <a:srgbClr val="bfbfbf"/>
                      </a:solidFill>
                      <a:prstDash val="soli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8"/>
          <p:cNvSpPr/>
          <p:nvPr/>
        </p:nvSpPr>
        <p:spPr>
          <a:xfrm>
            <a:off x="170180" y="401955"/>
            <a:ext cx="62788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t"/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en-us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굴림"/>
                <a:cs typeface="굴림"/>
              </a:rPr>
              <a:t>LiClass Project</a:t>
            </a:r>
            <a:r>
              <a:rPr xmlns:mc="http://schemas.openxmlformats.org/markup-compatibility/2006" xmlns:hp="http://schemas.haansoft.com/office/presentation/8.0" kumimoji="0" lang="en-us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2023.02-03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-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클래스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 후기관리</a:t>
            </a:r>
            <a:r>
              <a:rPr xmlns:mc="http://schemas.openxmlformats.org/markup-compatibility/2006" xmlns:hp="http://schemas.haansoft.com/office/presentation/8.0" kumimoji="0" lang="en-us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임지민</a:t>
            </a:r>
            <a:r>
              <a:rPr xmlns:mc="http://schemas.openxmlformats.org/markup-compatibility/2006" xmlns:hp="http://schemas.haansoft.com/office/presentation/8.0" kumimoji="0" lang="en-us" sz="1800" b="0" i="0" u="none" strike="noStrike" kern="0" cap="none" spc="0" normalizeH="0" baseline="0" mc:Ignorable="hp" hp:hslEmbossed="0">
                <a:solidFill>
                  <a:srgbClr val="595959"/>
                </a:solidFill>
                <a:effectLst/>
                <a:latin typeface="나눔고딕"/>
                <a:ea typeface="나눔고딕"/>
                <a:cs typeface="나눔고딕"/>
              </a:rPr>
              <a:t>)</a:t>
            </a:r>
            <a:endParaRPr xmlns:mc="http://schemas.openxmlformats.org/markup-compatibility/2006" xmlns:hp="http://schemas.haansoft.com/office/presentation/8.0" kumimoji="0" lang="en-us" sz="1800" b="0" i="0" u="none" strike="noStrike" kern="0" cap="none" spc="0" normalizeH="0" baseline="0" mc:Ignorable="hp" hp:hslEmbossed="0">
              <a:solidFill>
                <a:srgbClr val="595959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모서리가 둥근 직사각형 16"/>
          <p:cNvSpPr/>
          <p:nvPr/>
        </p:nvSpPr>
        <p:spPr>
          <a:xfrm>
            <a:off x="2277110" y="1563370"/>
            <a:ext cx="3383915" cy="180340"/>
          </a:xfrm>
          <a:prstGeom prst="roundRect">
            <a:avLst>
              <a:gd name="adj" fmla="val 27173"/>
            </a:avLst>
          </a:prstGeom>
          <a:solidFill>
            <a:srgbClr val="f4ff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/>
                <a:ea typeface="굴림"/>
                <a:cs typeface="굴림"/>
              </a:defRPr>
            </a:pPr>
            <a:r>
              <a:rPr xmlns:mc="http://schemas.openxmlformats.org/markup-compatibility/2006" xmlns:hp="http://schemas.haansoft.com/office/presentation/8.0" kumimoji="0" lang="ko-kr" sz="900" b="1" i="0" u="none" strike="noStrike" kern="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굴림"/>
                <a:cs typeface="굴림"/>
              </a:rPr>
              <a:t>프로젝트  주제 선정 및 기획의도 수립</a:t>
            </a:r>
            <a:endParaRPr xmlns:mc="http://schemas.openxmlformats.org/markup-compatibility/2006" xmlns:hp="http://schemas.haansoft.com/office/presentation/8.0" kumimoji="0" lang="ko-kr" sz="900" b="1" i="0" u="none" strike="noStrike" kern="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굴림"/>
              <a:cs typeface="굴림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1196975" y="19958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e8f5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/>
                <a:ea typeface="굴림"/>
                <a:cs typeface="굴림"/>
              </a:defRPr>
            </a:pPr>
            <a:r>
              <a: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굴림"/>
                <a:cs typeface="굴림"/>
              </a:rPr>
              <a:t>프로젝트 주제 수정 보완</a:t>
            </a:r>
            <a:r>
              <a:rPr xmlns:mc="http://schemas.openxmlformats.org/markup-compatibility/2006" xmlns:hp="http://schemas.haansoft.com/office/presentation/8.0" kumimoji="0" lang="ko-kr" sz="900" b="1" i="0" u="none" strike="noStrike" kern="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굴림"/>
                <a:cs typeface="굴림"/>
              </a:rPr>
              <a:t> 및 기획서 작성</a:t>
            </a:r>
            <a:endParaRPr xmlns:mc="http://schemas.openxmlformats.org/markup-compatibility/2006" xmlns:hp="http://schemas.haansoft.com/office/presentation/8.0" kumimoji="0" lang="ko-kr" sz="900" b="1" i="0" u="none" strike="noStrike" kern="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굴림"/>
              <a:cs typeface="굴림"/>
            </a:endParaRPr>
          </a:p>
        </p:txBody>
      </p:sp>
      <p:sp>
        <p:nvSpPr>
          <p:cNvPr id="9" name="모서리가 둥근 직사각형 62591"/>
          <p:cNvSpPr/>
          <p:nvPr/>
        </p:nvSpPr>
        <p:spPr>
          <a:xfrm>
            <a:off x="3933190" y="19958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요구사항별 역할분담</a:t>
            </a:r>
            <a:endPara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모서리가 둥근 직사각형 11"/>
          <p:cNvSpPr/>
          <p:nvPr/>
        </p:nvSpPr>
        <p:spPr>
          <a:xfrm>
            <a:off x="1196975" y="2427605"/>
            <a:ext cx="2663825" cy="215900"/>
          </a:xfrm>
          <a:prstGeom prst="roundRect">
            <a:avLst>
              <a:gd name="adj" fmla="val 27173"/>
            </a:avLst>
          </a:prstGeom>
          <a:solidFill>
            <a:srgbClr val="d2e1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cap="none">
                <a:solidFill>
                  <a:srgbClr val="ffffff"/>
                </a:solidFill>
                <a:latin typeface="나눔고딕"/>
                <a:ea typeface="굴림"/>
                <a:cs typeface="굴림"/>
              </a:defRPr>
            </a:pPr>
            <a:r>
              <a:rPr xmlns:mc="http://schemas.openxmlformats.org/markup-compatibility/2006" xmlns:hp="http://schemas.haansoft.com/office/presentation/8.0" kumimoji="0" lang="ko-kr" sz="900" b="1" i="0" u="none" strike="noStrike" kern="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굴림"/>
                <a:cs typeface="굴림"/>
              </a:rPr>
              <a:t>요구사항 정의서 및 명세서 작성</a:t>
            </a:r>
            <a:endParaRPr xmlns:mc="http://schemas.openxmlformats.org/markup-compatibility/2006" xmlns:hp="http://schemas.haansoft.com/office/presentation/8.0" kumimoji="0" lang="ko-kr" sz="900" b="1" i="0" u="none" strike="noStrike" kern="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굴림"/>
              <a:cs typeface="굴림"/>
            </a:endParaRPr>
          </a:p>
        </p:txBody>
      </p:sp>
      <p:sp>
        <p:nvSpPr>
          <p:cNvPr id="12" name="모서리가 둥근 직사각형 62592"/>
          <p:cNvSpPr/>
          <p:nvPr/>
        </p:nvSpPr>
        <p:spPr>
          <a:xfrm>
            <a:off x="3933190" y="2427605"/>
            <a:ext cx="1727835" cy="215900"/>
          </a:xfrm>
          <a:prstGeom prst="roundRect">
            <a:avLst>
              <a:gd name="adj" fmla="val 27173"/>
            </a:avLst>
          </a:prstGeom>
          <a:solidFill>
            <a:srgbClr val="c8d7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유스케이스 및 기술서 작성</a:t>
            </a:r>
            <a:endPara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13" name="모서리가 둥근 직사각형 62593"/>
          <p:cNvSpPr/>
          <p:nvPr/>
        </p:nvSpPr>
        <p:spPr>
          <a:xfrm>
            <a:off x="343535" y="2828290"/>
            <a:ext cx="3515995" cy="257175"/>
          </a:xfrm>
          <a:prstGeom prst="roundRect">
            <a:avLst>
              <a:gd name="adj" fmla="val 22817"/>
            </a:avLst>
          </a:prstGeom>
          <a:solidFill>
            <a:srgbClr val="becd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en-us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ERD </a:t>
            </a:r>
            <a:r>
              <a: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설계 및 테이블 명세서 작성</a:t>
            </a:r>
            <a:endPara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AutoShape1"/>
          <p:cNvSpPr/>
          <p:nvPr/>
        </p:nvSpPr>
        <p:spPr>
          <a:xfrm>
            <a:off x="3931285" y="2837180"/>
            <a:ext cx="2654935" cy="248285"/>
          </a:xfrm>
          <a:prstGeom prst="roundRect">
            <a:avLst>
              <a:gd name="adj" fmla="val 29923"/>
            </a:avLst>
          </a:prstGeom>
          <a:solidFill>
            <a:srgbClr val="aab9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800" b="1" kern="400000" cap="none">
                <a:solidFill>
                  <a:srgbClr val="262626"/>
                </a:solidFill>
                <a:latin typeface="나눔고딕"/>
                <a:ea typeface="나눔고딕"/>
                <a:cs typeface="나눔고딕"/>
              </a:defRPr>
            </a:pP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후기 등록</a:t>
            </a:r>
            <a:r>
              <a:rPr xmlns:mc="http://schemas.openxmlformats.org/markup-compatibility/2006" xmlns:hp="http://schemas.haansoft.com/office/presentation/8.0" kumimoji="0" lang="en-US" altLang="ko-KR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삭제</a:t>
            </a:r>
            <a:r>
              <a:rPr xmlns:mc="http://schemas.openxmlformats.org/markup-compatibility/2006" xmlns:hp="http://schemas.haansoft.com/office/presentation/8.0" kumimoji="0" lang="en-US" altLang="ko-KR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수정 </a:t>
            </a:r>
            <a:r>
              <a:rPr xmlns:mc="http://schemas.openxmlformats.org/markup-compatibility/2006" xmlns:hp="http://schemas.haansoft.com/office/presentation/8.0" kumimoji="0" lang="en-US" altLang="ko-KR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구현</a:t>
            </a:r>
            <a:endPara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AutoShape1"/>
          <p:cNvSpPr/>
          <p:nvPr/>
        </p:nvSpPr>
        <p:spPr>
          <a:xfrm>
            <a:off x="271780" y="3719830"/>
            <a:ext cx="1722120" cy="248285"/>
          </a:xfrm>
          <a:prstGeom prst="roundRect">
            <a:avLst>
              <a:gd name="adj" fmla="val 29923"/>
            </a:avLst>
          </a:prstGeom>
          <a:solidFill>
            <a:srgbClr val="aab9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800" b="1" kern="400000" cap="none">
                <a:solidFill>
                  <a:srgbClr val="262626"/>
                </a:solidFill>
                <a:latin typeface="나눔고딕"/>
                <a:ea typeface="나눔고딕"/>
                <a:cs typeface="나눔고딕"/>
              </a:defRPr>
            </a:pP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클래스 리스트 </a:t>
            </a:r>
            <a:r>
              <a:rPr xmlns:mc="http://schemas.openxmlformats.org/markup-compatibility/2006" xmlns:hp="http://schemas.haansoft.com/office/presentation/8.0" kumimoji="0" lang="en-US" altLang="ko-KR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구현</a:t>
            </a:r>
            <a:r>
              <a:rPr xmlns:mc="http://schemas.openxmlformats.org/markup-compatibility/2006" xmlns:hp="http://schemas.haansoft.com/office/presentation/8.0" kumimoji="0" lang="en-US" altLang="ko-KR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 홈화면</a:t>
            </a:r>
            <a:r>
              <a:rPr xmlns:mc="http://schemas.openxmlformats.org/markup-compatibility/2006" xmlns:hp="http://schemas.haansoft.com/office/presentation/8.0" kumimoji="0" lang="en-US" altLang="ko-KR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 UI </a:t>
            </a: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구현</a:t>
            </a:r>
            <a:endPara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AutoShape3"/>
          <p:cNvSpPr/>
          <p:nvPr/>
        </p:nvSpPr>
        <p:spPr>
          <a:xfrm>
            <a:off x="2101532" y="3719830"/>
            <a:ext cx="2654935" cy="255270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/>
                <a:ea typeface="나눔고딕"/>
                <a:cs typeface="나눔고딕"/>
              </a:defRPr>
            </a:pP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클래스 리스트 조회 기능 구현</a:t>
            </a:r>
            <a:endPara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18" name="AutoShape3"/>
          <p:cNvSpPr/>
          <p:nvPr/>
        </p:nvSpPr>
        <p:spPr>
          <a:xfrm>
            <a:off x="3931285" y="3289300"/>
            <a:ext cx="1793875" cy="215265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900" b="1" kern="400000" cap="none">
                <a:solidFill>
                  <a:srgbClr val="262626"/>
                </a:solidFill>
                <a:latin typeface="나눔고딕"/>
                <a:ea typeface="나눔고딕"/>
                <a:cs typeface="나눔고딕"/>
              </a:defRPr>
            </a:pP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후기 별점 통계기능 구현</a:t>
            </a:r>
            <a:endPara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20" name="모서리가 둥근 직사각형 62599"/>
          <p:cNvSpPr/>
          <p:nvPr/>
        </p:nvSpPr>
        <p:spPr>
          <a:xfrm>
            <a:off x="271779" y="3289300"/>
            <a:ext cx="3587750" cy="215265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ko-KR" altLang="en-US" sz="8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후기 등록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삭제</a:t>
            </a:r>
            <a:r>
              <a:rPr xmlns:mc="http://schemas.openxmlformats.org/markup-compatibility/2006" xmlns:hp="http://schemas.haansoft.com/office/presentation/8.0" kumimoji="0" lang="en-US" altLang="ko-KR" sz="8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8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조회 기능 구현</a:t>
            </a:r>
            <a:endParaRPr xmlns:mc="http://schemas.openxmlformats.org/markup-compatibility/2006" xmlns:hp="http://schemas.haansoft.com/office/presentation/8.0" kumimoji="0" lang="ko-kr" sz="8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21" name="AutoShape1"/>
          <p:cNvSpPr/>
          <p:nvPr/>
        </p:nvSpPr>
        <p:spPr>
          <a:xfrm>
            <a:off x="5796915" y="3256280"/>
            <a:ext cx="789305" cy="248285"/>
          </a:xfrm>
          <a:prstGeom prst="roundRect">
            <a:avLst>
              <a:gd name="adj" fmla="val 29923"/>
            </a:avLst>
          </a:prstGeom>
          <a:solidFill>
            <a:srgbClr val="aab9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sz="800" b="1" kern="400000" cap="none">
                <a:solidFill>
                  <a:srgbClr val="262626"/>
                </a:solidFill>
                <a:latin typeface="나눔고딕"/>
                <a:ea typeface="나눔고딕"/>
                <a:cs typeface="나눔고딕"/>
              </a:defRPr>
            </a:pPr>
            <a:r>
              <a: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후기 샘플 데이터 생성</a:t>
            </a:r>
            <a:endParaRPr xmlns:mc="http://schemas.openxmlformats.org/markup-compatibility/2006" xmlns:hp="http://schemas.haansoft.com/office/presentation/8.0" kumimoji="0" lang="ko-KR" altLang="en-US" sz="7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23" name="모서리가 둥근 직사각형 62598"/>
          <p:cNvSpPr/>
          <p:nvPr/>
        </p:nvSpPr>
        <p:spPr>
          <a:xfrm>
            <a:off x="2137410" y="4149725"/>
            <a:ext cx="4464050" cy="215900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문서 작업 및 </a:t>
            </a:r>
            <a:r>
              <a:rPr xmlns:mc="http://schemas.openxmlformats.org/markup-compatibility/2006" xmlns:hp="http://schemas.haansoft.com/office/presentation/8.0" kumimoji="0" lang="en-us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PPT </a:t>
            </a:r>
            <a:r>
              <a: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제작</a:t>
            </a:r>
            <a:endPara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24" name="모서리가 둥근 직사각형 62600"/>
          <p:cNvSpPr/>
          <p:nvPr/>
        </p:nvSpPr>
        <p:spPr>
          <a:xfrm>
            <a:off x="271780" y="4580890"/>
            <a:ext cx="2583180" cy="215265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ko-kr" sz="7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테스트 및 유지 보수</a:t>
            </a:r>
            <a:endPara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25" name="모서리가 둥근 직사각형 62602"/>
          <p:cNvSpPr/>
          <p:nvPr/>
        </p:nvSpPr>
        <p:spPr>
          <a:xfrm>
            <a:off x="4864100" y="3719830"/>
            <a:ext cx="1722120" cy="215265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팀원별 작업물 병합 및 코드 유지보수</a:t>
            </a:r>
            <a:endPara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  <p:sp>
        <p:nvSpPr>
          <p:cNvPr id="26" name="모서리가 둥근 직사각형 62602"/>
          <p:cNvSpPr/>
          <p:nvPr/>
        </p:nvSpPr>
        <p:spPr>
          <a:xfrm>
            <a:off x="271780" y="4150360"/>
            <a:ext cx="1722120" cy="215265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>
            <a:noFill/>
          </a:ln>
          <a:effectLst/>
        </p:spPr>
        <p:txBody>
          <a:bodyPr vert="horz" wrap="square" lIns="91440" tIns="45720" rIns="91440" bIns="45720" anchor="ctr"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xmlns:mc="http://schemas.openxmlformats.org/markup-compatibility/2006" xmlns:hp="http://schemas.haansoft.com/office/presentation/8.0" kumimoji="0" lang="ko-kr" sz="900" b="1" i="0" u="none" strike="noStrike" kern="400000" cap="none" spc="0" normalizeH="0" baseline="0" mc:Ignorable="hp" hp:hslEmbossed="0">
                <a:solidFill>
                  <a:srgbClr val="262626"/>
                </a:solidFill>
                <a:effectLst/>
                <a:latin typeface="나눔고딕"/>
                <a:ea typeface="나눔고딕"/>
                <a:cs typeface="나눔고딕"/>
              </a:rPr>
              <a:t>팀원별 작업물 병합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400000" cap="none" spc="0" normalizeH="0" baseline="0" mc:Ignorable="hp" hp:hslEmbossed="0">
              <a:solidFill>
                <a:srgbClr val="262626"/>
              </a:solidFill>
              <a:effectLst/>
              <a:latin typeface="나눔고딕"/>
              <a:ea typeface="나눔고딕"/>
              <a:cs typeface="나눔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574</ep:Words>
  <ep:PresentationFormat/>
  <ep:Paragraphs>113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Presentation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2023-04-05T12:33:17.000</dcterms:created>
  <dc:creator>js</dc:creator>
  <cp:lastModifiedBy>JIMINLIM</cp:lastModifiedBy>
  <dcterms:modified xsi:type="dcterms:W3CDTF">2023-04-05T05:15:11.456</dcterms:modified>
  <cp:revision>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