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"/>
  </p:notesMasterIdLst>
  <p:sldIdLst>
    <p:sldId id="320" r:id="rId3"/>
    <p:sldId id="319" r:id="rId4"/>
  </p:sldIdLst>
  <p:sldSz cx="6858000" cy="51435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B"/>
    <a:srgbClr val="6D6D6D"/>
    <a:srgbClr val="717171"/>
    <a:srgbClr val="777777"/>
    <a:srgbClr val="7B7B7B"/>
    <a:srgbClr val="102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257" autoAdjust="0"/>
  </p:normalViewPr>
  <p:slideViewPr>
    <p:cSldViewPr>
      <p:cViewPr varScale="1">
        <p:scale>
          <a:sx n="140" d="100"/>
          <a:sy n="140" d="100"/>
        </p:scale>
        <p:origin x="1092" y="84"/>
      </p:cViewPr>
      <p:guideLst>
        <p:guide orient="horz" pos="48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D4DFAE7-2FF3-4214-B6BC-8F7EB05F4DAE}" type="datetimeFigureOut">
              <a:rPr lang="ko-KR" altLang="en-US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EF2B28A-E008-438D-9E6A-63C9C951219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85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3B045-AABD-4A7D-B57B-F6A9622F162C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5B7E6-4887-4634-B917-7DDD2B11D4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0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B4C87-131F-4E3C-A827-8F15B7F5D787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B0B7E-BACA-4395-9C97-061F4560EE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2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1AA6-7E84-4010-9EAA-50F8CD2C3FC2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FB99B-F2B4-44CC-A0CC-6C6ABA26B9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33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1598614"/>
            <a:ext cx="5829300" cy="1101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655A-1AF0-4EE3-B167-06526134AA52}" type="datetimeFigureOut">
              <a:rPr lang="ko-KR" altLang="en-US" smtClean="0"/>
              <a:pPr/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33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655A-1AF0-4EE3-B167-06526134AA52}" type="datetimeFigureOut">
              <a:rPr lang="ko-KR" altLang="en-US" smtClean="0"/>
              <a:pPr/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7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3305175"/>
            <a:ext cx="5829300" cy="102235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2179639"/>
            <a:ext cx="5829300" cy="11255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655A-1AF0-4EE3-B167-06526134AA52}" type="datetimeFigureOut">
              <a:rPr lang="ko-KR" altLang="en-US" smtClean="0"/>
              <a:pPr/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08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0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0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655A-1AF0-4EE3-B167-06526134AA52}" type="datetimeFigureOut">
              <a:rPr lang="ko-KR" altLang="en-US" smtClean="0"/>
              <a:pPr/>
              <a:t>2016-02-17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65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150938"/>
            <a:ext cx="3030141" cy="4810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1631951"/>
            <a:ext cx="3030141" cy="2962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1150938"/>
            <a:ext cx="3031331" cy="4810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1631951"/>
            <a:ext cx="3031331" cy="2962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655A-1AF0-4EE3-B167-06526134AA52}" type="datetimeFigureOut">
              <a:rPr lang="ko-KR" altLang="en-US" smtClean="0"/>
              <a:pPr/>
              <a:t>2016-02-17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91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655A-1AF0-4EE3-B167-06526134AA52}" type="datetimeFigureOut">
              <a:rPr lang="ko-KR" altLang="en-US" smtClean="0"/>
              <a:pPr/>
              <a:t>2016-02-17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30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655A-1AF0-4EE3-B167-06526134AA52}" type="datetimeFigureOut">
              <a:rPr lang="ko-KR" altLang="en-US" smtClean="0"/>
              <a:pPr/>
              <a:t>2016-02-17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13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204789"/>
            <a:ext cx="2256235" cy="87153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076325"/>
            <a:ext cx="2256235" cy="35179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655A-1AF0-4EE3-B167-06526134AA52}" type="datetimeFigureOut">
              <a:rPr lang="ko-KR" altLang="en-US" smtClean="0"/>
              <a:pPr/>
              <a:t>2016-02-17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5CB4F-FEDD-4093-B37A-09B3097B70EA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550BB-4F51-4C35-83B8-3CA1A701FA2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979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4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460375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4025900"/>
            <a:ext cx="4114800" cy="60325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655A-1AF0-4EE3-B167-06526134AA52}" type="datetimeFigureOut">
              <a:rPr lang="ko-KR" altLang="en-US" smtClean="0"/>
              <a:pPr/>
              <a:t>2016-02-17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15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655A-1AF0-4EE3-B167-06526134AA52}" type="datetimeFigureOut">
              <a:rPr lang="ko-KR" altLang="en-US" smtClean="0"/>
              <a:pPr/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93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206375"/>
            <a:ext cx="1543050" cy="43878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06375"/>
            <a:ext cx="4514850" cy="43878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655A-1AF0-4EE3-B167-06526134AA52}" type="datetimeFigureOut">
              <a:rPr lang="ko-KR" altLang="en-US" smtClean="0"/>
              <a:pPr/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44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57FA4-C3AC-492A-917C-8F7C708D94AC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8CB2E-95AD-449B-9834-B74CEAF9F5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4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B9BDD-8556-4945-9E5B-9098630CE8E0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8EBE0-36FC-47DE-9841-79A5CEC8100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9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1E31E-2F31-4F3B-B5C1-5B67759DB64F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746E6-B865-4628-89FD-C5FCB1E51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1E08A-5338-463E-A8E0-C13055BC70FF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0384-F8D4-4F6E-85F8-F1E5C41B2B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2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197A3-F4C0-4F5B-AF61-D52E1F4435B6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41960-2506-4DC9-8A97-030384668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1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1F591-071B-4752-BEA7-5B2A058D1C95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7D30D-DD85-430B-8C95-5FD9ABD298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7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601E4-6706-40B9-B0E5-C267133866E0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DEB0B-CE9B-479E-93EA-3407604EC1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8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42900" y="206375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1200151"/>
            <a:ext cx="61722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82B93BEB-0454-4E4B-BF87-894003901D6F}" type="datetime1">
              <a:rPr lang="ko-KR" altLang="en-US" smtClean="0"/>
              <a:pPr>
                <a:defRPr/>
              </a:pPr>
              <a:t>2016-02-17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8A94778F-1B07-46C6-A198-F6F71895E51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9655A-1AF0-4EE3-B167-06526134AA52}" type="datetimeFigureOut">
              <a:rPr lang="ko-KR" altLang="en-US" smtClean="0"/>
              <a:pPr/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35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735930"/>
              </p:ext>
            </p:extLst>
          </p:nvPr>
        </p:nvGraphicFramePr>
        <p:xfrm>
          <a:off x="239316" y="1144192"/>
          <a:ext cx="6379369" cy="3456000"/>
        </p:xfrm>
        <a:graphic>
          <a:graphicData uri="http://schemas.openxmlformats.org/drawingml/2006/table">
            <a:tbl>
              <a:tblPr/>
              <a:tblGrid>
                <a:gridCol w="907256"/>
                <a:gridCol w="916781"/>
                <a:gridCol w="912019"/>
                <a:gridCol w="907256"/>
                <a:gridCol w="894159"/>
                <a:gridCol w="977504"/>
                <a:gridCol w="864394"/>
              </a:tblGrid>
              <a:tr h="216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SUN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MON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TUE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WED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THR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FRI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SAT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</a:tr>
              <a:tr h="64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26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31</a:t>
                      </a: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329" y="402218"/>
            <a:ext cx="36263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PROJECT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SCHEDULE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2016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월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3000" y="771550"/>
            <a:ext cx="65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5231178" y="4927542"/>
            <a:ext cx="1600200" cy="205978"/>
          </a:xfrm>
        </p:spPr>
        <p:txBody>
          <a:bodyPr/>
          <a:lstStyle/>
          <a:p>
            <a:pPr>
              <a:defRPr/>
            </a:pPr>
            <a:fld id="{C82550BB-4F51-4C35-83B8-3CA1A701FA2C}" type="slidenum">
              <a:rPr lang="ko-KR" altLang="en-US" sz="675"/>
              <a:pPr>
                <a:defRPr/>
              </a:pPr>
              <a:t>1</a:t>
            </a:fld>
            <a:endParaRPr lang="ko-KR" altLang="en-US" sz="675" dirty="0"/>
          </a:p>
        </p:txBody>
      </p:sp>
      <p:sp>
        <p:nvSpPr>
          <p:cNvPr id="15" name="TextBox 14"/>
          <p:cNvSpPr txBox="1"/>
          <p:nvPr/>
        </p:nvSpPr>
        <p:spPr>
          <a:xfrm>
            <a:off x="44624" y="4871538"/>
            <a:ext cx="71686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회사로고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49439" y="2362639"/>
            <a:ext cx="1836000" cy="18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Meeting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83304" y="3645090"/>
            <a:ext cx="2772000" cy="180000"/>
          </a:xfrm>
          <a:prstGeom prst="roundRect">
            <a:avLst>
              <a:gd name="adj" fmla="val 2717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Design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49437" y="3003798"/>
            <a:ext cx="4608000" cy="180000"/>
          </a:xfrm>
          <a:prstGeom prst="roundRect">
            <a:avLst>
              <a:gd name="adj" fmla="val 271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2D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76029"/>
              </p:ext>
            </p:extLst>
          </p:nvPr>
        </p:nvGraphicFramePr>
        <p:xfrm>
          <a:off x="273034" y="1347918"/>
          <a:ext cx="6311932" cy="2736000"/>
        </p:xfrm>
        <a:graphic>
          <a:graphicData uri="http://schemas.openxmlformats.org/drawingml/2006/table">
            <a:tbl>
              <a:tblPr/>
              <a:tblGrid>
                <a:gridCol w="1127932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216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Week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기획회의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 수집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작업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마무리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329" y="402218"/>
            <a:ext cx="36936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PROJECT TIMELINE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2016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3-4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월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3000" y="771550"/>
            <a:ext cx="65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5231178" y="4927542"/>
            <a:ext cx="1600200" cy="205978"/>
          </a:xfrm>
        </p:spPr>
        <p:txBody>
          <a:bodyPr/>
          <a:lstStyle/>
          <a:p>
            <a:pPr>
              <a:defRPr/>
            </a:pPr>
            <a:fld id="{C82550BB-4F51-4C35-83B8-3CA1A701FA2C}" type="slidenum">
              <a:rPr lang="ko-KR" altLang="en-US" sz="675"/>
              <a:pPr>
                <a:defRPr/>
              </a:pPr>
              <a:t>2</a:t>
            </a:fld>
            <a:endParaRPr lang="ko-KR" altLang="en-US" sz="675" dirty="0"/>
          </a:p>
        </p:txBody>
      </p:sp>
      <p:sp>
        <p:nvSpPr>
          <p:cNvPr id="15" name="TextBox 14"/>
          <p:cNvSpPr txBox="1"/>
          <p:nvPr/>
        </p:nvSpPr>
        <p:spPr>
          <a:xfrm>
            <a:off x="44624" y="4871538"/>
            <a:ext cx="71686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회사로고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412776" y="1657976"/>
            <a:ext cx="630000" cy="18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061000" y="2017508"/>
            <a:ext cx="1926000" cy="18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355526" y="2374492"/>
            <a:ext cx="2574000" cy="18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946099" y="2755270"/>
            <a:ext cx="630000" cy="18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2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71</Words>
  <Application>Microsoft Office PowerPoint</Application>
  <PresentationFormat>사용자 지정</PresentationFormat>
  <Paragraphs>60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나눔고딕</vt:lpstr>
      <vt:lpstr>나눔바른고딕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</dc:creator>
  <cp:lastModifiedBy>incod</cp:lastModifiedBy>
  <cp:revision>124</cp:revision>
  <dcterms:modified xsi:type="dcterms:W3CDTF">2016-02-17T07:27:27Z</dcterms:modified>
</cp:coreProperties>
</file>