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sldIdLst>
    <p:sldId id="320" r:id="rId3"/>
  </p:sldIdLst>
  <p:sldSz cx="6858000" cy="51435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clrMode="bw"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8257" autoAdjust="0"/>
  </p:normalViewPr>
  <p:slideViewPr>
    <p:cSldViewPr>
      <p:cViewPr varScale="1">
        <p:scale>
          <a:sx n="100" d="100"/>
          <a:sy n="100" d="100"/>
        </p:scale>
        <p:origin x="1092" y="84"/>
      </p:cViewPr>
      <p:guideLst>
        <p:guide orient="horz" pos="48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D4DFAE7-2FF3-4214-B6BC-8F7EB05F4DAE}" type="datetime1">
              <a:rPr lang="ko-KR" altLang="en-US"/>
              <a:pPr lvl="0">
                <a:defRPr/>
              </a:pPr>
              <a:t>2023-04-04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EF2B28A-E008-438D-9E6A-63C9C951219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85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/>
        <a:ea typeface="나눔바른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3B045-AABD-4A7D-B57B-F6A9622F162C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5B7E6-4887-4634-B917-7DDD2B11D4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0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B4C87-131F-4E3C-A827-8F15B7F5D787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B0B7E-BACA-4395-9C97-061F4560EE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2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C1AA6-7E84-4010-9EAA-50F8CD2C3FC2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FB99B-F2B4-44CC-A0CC-6C6ABA26B92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3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5CB4F-FEDD-4093-B37A-09B3097B70EA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550BB-4F51-4C35-83B8-3CA1A701FA2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97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57FA4-C3AC-492A-917C-8F7C708D94AC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8CB2E-95AD-449B-9834-B74CEAF9F56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4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B9BDD-8556-4945-9E5B-9098630CE8E0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8EBE0-36FC-47DE-9841-79A5CEC8100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9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1E31E-2F31-4F3B-B5C1-5B67759DB64F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746E6-B865-4628-89FD-C5FCB1E51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1E08A-5338-463E-A8E0-C13055BC70FF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0384-F8D4-4F6E-85F8-F1E5C41B2B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2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197A3-F4C0-4F5B-AF61-D52E1F4435B6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41960-2506-4DC9-8A97-030384668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1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1F591-071B-4752-BEA7-5B2A058D1C95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7D30D-DD85-430B-8C95-5FD9ABD298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7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601E4-6706-40B9-B0E5-C267133866E0}" type="datetime1">
              <a:rPr lang="ko-KR" altLang="en-US" smtClean="0"/>
              <a:pPr>
                <a:defRPr/>
              </a:pPr>
              <a:t>2016-02-17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DEB0B-CE9B-479E-93EA-3407604EC1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809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42900" y="206375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1200151"/>
            <a:ext cx="61722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4767264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82B93BEB-0454-4E4B-BF87-894003901D6F}" type="datetime1">
              <a:rPr lang="ko-KR" altLang="en-US" smtClean="0"/>
              <a:pPr>
                <a:defRPr/>
              </a:pPr>
              <a:t>2016-02-17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4767264"/>
            <a:ext cx="21717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4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>
              <a:defRPr/>
            </a:pPr>
            <a:fld id="{8A94778F-1B07-46C6-A198-F6F71895E51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239316" y="1144192"/>
          <a:ext cx="6379369" cy="3668265"/>
        </p:xfrm>
        <a:graphic>
          <a:graphicData uri="http://schemas.openxmlformats.org/drawingml/2006/table">
            <a:tbl>
              <a:tblGrid>
                <a:gridCol w="907256"/>
                <a:gridCol w="916781"/>
                <a:gridCol w="912019"/>
                <a:gridCol w="907256"/>
                <a:gridCol w="894159"/>
                <a:gridCol w="977504"/>
                <a:gridCol w="864394"/>
              </a:tblGrid>
              <a:tr h="216000"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rgbClr val="c0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SUN</a:t>
                      </a:r>
                      <a:endParaRPr kumimoji="1" lang="en-US" altLang="ko-KR" sz="800" b="1" i="0" u="none" strike="noStrike" cap="none" normalizeH="0" baseline="0">
                        <a:solidFill>
                          <a:srgbClr val="c00000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MON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TUE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WED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THR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FRI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  <a:tc>
                  <a:txBody>
                    <a:bodyPr vert="horz" lIns="68580" tIns="25718" rIns="68580" bIns="25718" anchor="ctr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800" b="1" i="0" u="none" strike="noStrike" cap="none" normalizeH="0" baseline="0">
                          <a:solidFill>
                            <a:schemeClr val="tx2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SAT</a:t>
                      </a:r>
                      <a:endParaRPr kumimoji="1" lang="en-US" altLang="ko-KR" sz="800" b="1" i="0" u="none" strike="noStrike" cap="none" normalizeH="0" baseline="0">
                        <a:solidFill>
                          <a:schemeClr val="tx2"/>
                        </a:solidFill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200"/>
                      </a:schemeClr>
                    </a:solidFill>
                  </a:tcPr>
                </a:tc>
              </a:tr>
              <a:tr h="456536"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r>
                        <a:rPr kumimoji="0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  </a:t>
                      </a:r>
                      <a:r>
                        <a:rPr kumimoji="0" lang="en-US" altLang="ko-KR" sz="7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START DAY</a:t>
                      </a:r>
                      <a:endParaRPr kumimoji="0" lang="en-US" altLang="ko-KR" sz="7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>
                      <a:lvl1pPr eaLnBrk="0" hangingPunct="0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25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26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28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29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2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3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4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5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6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7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0070c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8</a:t>
                      </a:r>
                      <a:endParaRPr kumimoji="0" lang="en-US" altLang="ko-KR" sz="80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61"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rgbClr val="ff0000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9</a:t>
                      </a:r>
                      <a:endParaRPr kumimoji="0" lang="en-US" altLang="ko-KR" sz="800" i="0" u="none" strike="noStrike" cap="none" normalizeH="0" baseline="0">
                        <a:solidFill>
                          <a:srgbClr val="ff000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10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11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12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 </a:t>
                      </a:r>
                      <a:r>
                        <a:rPr kumimoji="0" lang="en-US" altLang="ko-KR" sz="80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나눔바른고딕"/>
                          <a:ea typeface="나눔바른고딕"/>
                          <a:cs typeface="+mn-cs"/>
                        </a:rPr>
                        <a:t>D-DAY</a:t>
                      </a:r>
                      <a:endParaRPr kumimoji="0" lang="en-US" altLang="ko-KR" sz="80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68580" tIns="25718" rIns="68580" bIns="25718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600" b="0" i="0" u="none" strike="noStrike" cap="none" normalizeH="0" baseline="0">
                        <a:solidFill>
                          <a:srgbClr val="0070c0"/>
                        </a:solidFill>
                        <a:effectLst/>
                        <a:latin typeface="나눔바른고딕"/>
                        <a:ea typeface="나눔바른고딕"/>
                        <a:cs typeface="+mn-cs"/>
                      </a:endParaRPr>
                    </a:p>
                  </a:txBody>
                  <a:tcPr marL="68580" marR="68580" marT="25718" marB="25718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329" y="402218"/>
            <a:ext cx="30262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LiClass Project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2023.02-03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3000" y="771550"/>
            <a:ext cx="655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5231178" y="4927542"/>
            <a:ext cx="1600200" cy="205978"/>
          </a:xfrm>
        </p:spPr>
        <p:txBody>
          <a:bodyPr/>
          <a:lstStyle/>
          <a:p>
            <a:pPr>
              <a:defRPr/>
            </a:pPr>
            <a:fld id="{C82550BB-4F51-4C35-83B8-3CA1A701FA2C}" type="slidenum">
              <a:rPr lang="ko-KR" altLang="en-US" sz="675"/>
              <a:pPr>
                <a:defRPr/>
              </a:pPr>
              <a:t>1</a:t>
            </a:fld>
            <a:endParaRPr lang="ko-KR" altLang="en-US" sz="675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96752" y="1995686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e8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프로젝트 주제 수정 보완</a:t>
            </a: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 및 기획서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76872" y="1563638"/>
            <a:ext cx="3384376" cy="180000"/>
          </a:xfrm>
          <a:prstGeom prst="roundRect">
            <a:avLst>
              <a:gd name="adj" fmla="val 27173"/>
            </a:avLst>
          </a:prstGeom>
          <a:solidFill>
            <a:srgbClr val="f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 주제 선정 및 기획의도 수립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96752" y="2427734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d2e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 b="1">
                <a:solidFill>
                  <a:schemeClr val="tx1">
                    <a:lumMod val="85000"/>
                    <a:lumOff val="15000"/>
                  </a:schemeClr>
                </a:solidFill>
              </a:rPr>
              <a:t>요구사항 정의서 및 명세서 작성</a:t>
            </a:r>
            <a:endParaRPr lang="ko-KR" altLang="en-US" sz="9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592" name="모서리가 둥근 직사각형 62591"/>
          <p:cNvSpPr/>
          <p:nvPr/>
        </p:nvSpPr>
        <p:spPr>
          <a:xfrm>
            <a:off x="3933056" y="1995686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dceb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요구사항별 역할분담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3" name="모서리가 둥근 직사각형 62592"/>
          <p:cNvSpPr/>
          <p:nvPr/>
        </p:nvSpPr>
        <p:spPr>
          <a:xfrm>
            <a:off x="3933056" y="2427734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c8d7ff"/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유스케이스 및 기술서 작성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4" name="모서리가 둥근 직사각형 62593"/>
          <p:cNvSpPr/>
          <p:nvPr/>
        </p:nvSpPr>
        <p:spPr>
          <a:xfrm>
            <a:off x="1196752" y="2859782"/>
            <a:ext cx="2664296" cy="216024"/>
          </a:xfrm>
          <a:prstGeom prst="roundRect">
            <a:avLst>
              <a:gd name="adj" fmla="val 27173"/>
            </a:avLst>
          </a:prstGeom>
          <a:solidFill>
            <a:srgbClr val="becd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ERD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설계 및 테이블 명세서 작성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6" name="모서리가 둥근 직사각형 62595"/>
          <p:cNvSpPr/>
          <p:nvPr/>
        </p:nvSpPr>
        <p:spPr>
          <a:xfrm>
            <a:off x="3933056" y="2859782"/>
            <a:ext cx="1728192" cy="216024"/>
          </a:xfrm>
          <a:prstGeom prst="roundRect">
            <a:avLst>
              <a:gd name="adj" fmla="val 27173"/>
            </a:avLst>
          </a:prstGeom>
          <a:solidFill>
            <a:srgbClr val="b4c3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논리적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물리적 모델링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7" name="모서리가 둥근 직사각형 62596"/>
          <p:cNvSpPr/>
          <p:nvPr/>
        </p:nvSpPr>
        <p:spPr>
          <a:xfrm>
            <a:off x="1268760" y="3291830"/>
            <a:ext cx="4392488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기능 구현 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599" name="모서리가 둥근 직사각형 62598"/>
          <p:cNvSpPr/>
          <p:nvPr/>
        </p:nvSpPr>
        <p:spPr>
          <a:xfrm>
            <a:off x="1268760" y="4155926"/>
            <a:ext cx="4392488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문서 작업 및 </a:t>
            </a:r>
            <a:r>
              <a:rPr xmlns:mc="http://schemas.openxmlformats.org/markup-compatibility/2006" xmlns:hp="http://schemas.haansoft.com/office/presentation/8.0" kumimoji="1" lang="en-US" altLang="ko-KR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PPT </a:t>
            </a: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제작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0" name="모서리가 둥근 직사각형 62599"/>
          <p:cNvSpPr/>
          <p:nvPr/>
        </p:nvSpPr>
        <p:spPr>
          <a:xfrm>
            <a:off x="1232756" y="3723878"/>
            <a:ext cx="4392488" cy="216024"/>
          </a:xfrm>
          <a:prstGeom prst="roundRect">
            <a:avLst>
              <a:gd name="adj" fmla="val 27173"/>
            </a:avLst>
          </a:prstGeom>
          <a:solidFill>
            <a:srgbClr val="aab9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패키지 구조 생성 및 기능 구현 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2601" name="모서리가 둥근 직사각형 62600"/>
          <p:cNvSpPr/>
          <p:nvPr/>
        </p:nvSpPr>
        <p:spPr>
          <a:xfrm>
            <a:off x="1277144" y="4515966"/>
            <a:ext cx="1647800" cy="216024"/>
          </a:xfrm>
          <a:prstGeom prst="roundRect">
            <a:avLst>
              <a:gd name="adj" fmla="val 27173"/>
            </a:avLst>
          </a:prstGeom>
          <a:solidFill>
            <a:srgbClr val="96a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테스트 및 유지 보수</a:t>
            </a:r>
            <a:endParaRPr xmlns:mc="http://schemas.openxmlformats.org/markup-compatibility/2006" xmlns:hp="http://schemas.haansoft.com/office/presentation/8.0" kumimoji="1" lang="ko-KR" altLang="en-US" sz="900" b="1" i="0" u="none" strike="noStrike" kern="1200" cap="none" spc="0" normalizeH="0" baseline="0" mc:Ignorable="hp" hp:hslEmbossed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49208254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</ep:Words>
  <ep:PresentationFormat>사용자 지정</ep:PresentationFormat>
  <ep:Paragraphs>13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js</dc:creator>
  <cp:lastModifiedBy>eun A</cp:lastModifiedBy>
  <dcterms:modified xsi:type="dcterms:W3CDTF">2023-04-04T03:48:23.123</dcterms:modified>
  <cp:revision>139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