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SpecialPlsOnTitleSld="0">
  <p:sldMasterIdLst>
    <p:sldMasterId id="2147483648" r:id="rId5"/>
  </p:sldMasterIdLst>
  <p:notesMasterIdLst>
    <p:notesMasterId r:id="rId6"/>
  </p:notesMasterIdLst>
  <p:sldIdLst>
    <p:sldId id="320" r:id="rId7"/>
    <p:sldId id="322" r:id="rId8"/>
    <p:sldId id="323" r:id="rId9"/>
    <p:sldId id="324" r:id="rId10"/>
    <p:sldId id="326" r:id="rId11"/>
    <p:sldId id="325" r:id="rId12"/>
    <p:sldId id="321" r:id="rId13"/>
  </p:sldIdLst>
  <p:sldSz cx="6858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굴림" pitchFamily="3" charset="-127"/>
        <a:ea typeface="굴림" pitchFamily="3" charset="-127"/>
        <a:cs typeface="굴림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굴림" pitchFamily="3" charset="-127"/>
        <a:ea typeface="굴림" pitchFamily="3" charset="-127"/>
        <a:cs typeface="굴림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굴림" pitchFamily="3" charset="-127"/>
        <a:ea typeface="굴림" pitchFamily="3" charset="-127"/>
        <a:cs typeface="굴림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굴림" pitchFamily="3" charset="-127"/>
        <a:ea typeface="굴림" pitchFamily="3" charset="-127"/>
        <a:cs typeface="굴림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굴림" pitchFamily="3" charset="-127"/>
        <a:ea typeface="굴림" pitchFamily="3" charset="-127"/>
        <a:cs typeface="굴림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굴림" pitchFamily="3" charset="-127"/>
        <a:ea typeface="굴림" pitchFamily="3" charset="-127"/>
        <a:cs typeface="굴림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굴림" pitchFamily="3" charset="-127"/>
        <a:ea typeface="굴림" pitchFamily="3" charset="-127"/>
        <a:cs typeface="굴림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굴림" pitchFamily="3" charset="-127"/>
        <a:ea typeface="굴림" pitchFamily="3" charset="-127"/>
        <a:cs typeface="굴림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굴림" pitchFamily="3" charset="-127"/>
        <a:ea typeface="굴림" pitchFamily="3" charset="-127"/>
        <a:cs typeface="굴림" pitchFamily="3" charset="-127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prnPr clrMode="bw" scaleToFitPaper="1"/>
  <p:showPr showNarration="1"/>
  <p:extLst>
    <p:ext uri="smNativeData">
      <pr:smAppRevision xmlns:pr="smNativeData" xmlns="smNativeData" dt="1680666628" val="1062" revOS="4"/>
      <pr:smFileRevision xmlns:pr="smNativeData" xmlns="smNativeData" dt="1680666628" val="101"/>
      <pr:guideOptions xmlns:pr="smNativeData" xmlns="smNativeData" dt="1680666628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132" d="100"/>
          <a:sy n="132" d="100"/>
        </p:scale>
        <p:origin x="1396" y="158"/>
      </p:cViewPr>
      <p:guideLst x="0" y="0">
        <p:guide orient="horz" pos="1618"/>
        <p:guide pos="2158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34" d="100"/>
        <a:sy n="34" d="100"/>
      </p:scale>
      <p:origin x="0" y="0"/>
    </p:cViewPr>
  </p:sorterViewPr>
  <p:notesViewPr>
    <p:cSldViewPr>
      <p:cViewPr>
        <p:scale>
          <a:sx n="132" d="100"/>
          <a:sy n="132" d="100"/>
        </p:scale>
        <p:origin x="1396" y="158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772D13FC-B29A-78E5-D495-44B05DDB2211}" type="datetime1">
              <a:t>2023-04-05</a:t>
            </a:fld>
          </a:p>
        </p:txBody>
      </p:sp>
      <p:sp>
        <p:nvSpPr>
          <p:cNvPr id="4" name="슬라이드 이미지 개체 틀 3"/>
          <p:cNvSpPr>
            <a:spLocks noGrp="1" noChangeArrowheads="1"/>
            <a:extLst>
              <a:ext uri="smNativeData">
                <pr:smNativeData xmlns:pr="smNativeData" xmlns="smNativeData" val="SMDATA_15_BPAsZB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L8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</a:p>
        </p:txBody>
      </p:sp>
      <p:sp>
        <p:nvSpPr>
          <p:cNvPr id="5" name="슬라이드 노트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LgaAAD4JQAACDQAABAAAAAmAAAACAAAAD8PAAD/HwAA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Pj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Pj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772D2E9E-D09A-78D8-D495-268D60DB2273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나눔바른고딕" pitchFamily="0" charset="0"/>
        <a:ea typeface="나눔바른고딕" pitchFamily="0" charset="0"/>
        <a:cs typeface="나눔바른고딕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나눔바른고딕" pitchFamily="0" charset="0"/>
        <a:ea typeface="나눔바른고딕" pitchFamily="0" charset="0"/>
        <a:cs typeface="나눔바른고딕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나눔바른고딕" pitchFamily="0" charset="0"/>
        <a:ea typeface="나눔바른고딕" pitchFamily="0" charset="0"/>
        <a:cs typeface="나눔바른고딕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나눔바른고딕" pitchFamily="0" charset="0"/>
        <a:ea typeface="나눔바른고딕" pitchFamily="0" charset="0"/>
        <a:cs typeface="나눔바른고딕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나눔바른고딕" pitchFamily="0" charset="0"/>
        <a:ea typeface="나눔바른고딕" pitchFamily="0" charset="0"/>
        <a:cs typeface="나눔바른고딕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gMAANQJAAAGJwAAnRAAABAAAAAmAAAACAAAAAEAAAAAAAAA"/>
              </a:ext>
            </a:extLst>
          </p:cNvSpPr>
          <p:nvPr>
            <p:ph type="ctrTitle"/>
          </p:nvPr>
        </p:nvSpPr>
        <p:spPr>
          <a:xfrm>
            <a:off x="514350" y="1597660"/>
            <a:ext cx="5829300" cy="110299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AYAAO4RAADcIwAABBoAABAAAAAmAAAACAAAAAGAAAAAAAAA"/>
              </a:ext>
            </a:extLst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 lang="ko-kr" cap="none">
                <a:solidFill>
                  <a:srgbClr val="8C8C8C"/>
                </a:solidFill>
              </a:defRPr>
            </a:lvl1pPr>
            <a:lvl2pPr marL="342900" indent="0" algn="ctr">
              <a:buNone/>
              <a:defRPr lang="ko-kr" cap="none">
                <a:solidFill>
                  <a:srgbClr val="8C8C8C"/>
                </a:solidFill>
              </a:defRPr>
            </a:lvl2pPr>
            <a:lvl3pPr marL="685800" indent="0" algn="ctr">
              <a:buNone/>
              <a:defRPr lang="ko-kr" cap="none">
                <a:solidFill>
                  <a:srgbClr val="8C8C8C"/>
                </a:solidFill>
              </a:defRPr>
            </a:lvl3pPr>
            <a:lvl4pPr marL="1028700" indent="0" algn="ctr">
              <a:buNone/>
              <a:defRPr lang="ko-kr" cap="none">
                <a:solidFill>
                  <a:srgbClr val="8C8C8C"/>
                </a:solidFill>
              </a:defRPr>
            </a:lvl4pPr>
            <a:lvl5pPr marL="1371600" indent="0" algn="ctr">
              <a:buNone/>
              <a:defRPr lang="ko-kr" cap="none">
                <a:solidFill>
                  <a:srgbClr val="8C8C8C"/>
                </a:solidFill>
              </a:defRPr>
            </a:lvl5pPr>
            <a:lvl6pPr marL="1714500" indent="0" algn="ctr">
              <a:buNone/>
              <a:defRPr lang="ko-kr" cap="none">
                <a:solidFill>
                  <a:srgbClr val="8C8C8C"/>
                </a:solidFill>
              </a:defRPr>
            </a:lvl6pPr>
            <a:lvl7pPr marL="2057400" indent="0" algn="ctr">
              <a:buNone/>
              <a:defRPr lang="ko-kr" cap="none">
                <a:solidFill>
                  <a:srgbClr val="8C8C8C"/>
                </a:solidFill>
              </a:defRPr>
            </a:lvl7pPr>
            <a:lvl8pPr marL="2400300" indent="0" algn="ctr">
              <a:buNone/>
              <a:defRPr lang="ko-kr" cap="none">
                <a:solidFill>
                  <a:srgbClr val="8C8C8C"/>
                </a:solidFill>
              </a:defRPr>
            </a:lvl8pPr>
            <a:lvl9pPr marL="2743200" indent="0" algn="ctr">
              <a:buNone/>
              <a:defRPr lang="ko-kr" cap="none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57BF-F19A-78A1-D495-07F419DB2252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gO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21C8-869A-78D7-D495-70826FDB222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GIHAAAUKAAAQxw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5C28-669A-78AA-D495-90FF12DB22C5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0293-DD9A-78F4-D495-2BA14CDB227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4AAEQBAAAUKAAARBwAABAAAAAmAAAACAAAAAMAAAAAAAAA"/>
              </a:ext>
            </a:extLst>
          </p:cNvSpPr>
          <p:nvPr>
            <p:ph type="title"/>
          </p:nvPr>
        </p:nvSpPr>
        <p:spPr>
          <a:xfrm>
            <a:off x="4972050" y="205740"/>
            <a:ext cx="1543050" cy="438912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QBAADiHQAARBwAABAAAAAmAAAACAAAAAMAAAAAAAAA"/>
              </a:ext>
            </a:extLst>
          </p:cNvSpPr>
          <p:nvPr>
            <p:ph idx="1"/>
          </p:nvPr>
        </p:nvSpPr>
        <p:spPr>
          <a:xfrm>
            <a:off x="342900" y="205740"/>
            <a:ext cx="4514850" cy="438912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3F8D-C39A-78C9-D495-359C71DB2260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3398-D69A-78C5-D495-20907DDB227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gO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GIHAAAUKAAAQxw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354F-019A-78C3-D495-F7967BDB22A2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7886-C89A-788E-D495-3EDB36DB226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QMAAFUUAAAxJwAAnhoAABAAAAAmAAAACAAAAIGAAAAAAAAA"/>
              </a:ext>
            </a:extLst>
          </p:cNvSpPr>
          <p:nvPr>
            <p:ph type="title"/>
          </p:nvPr>
        </p:nvSpPr>
        <p:spPr>
          <a:xfrm>
            <a:off x="541655" y="3305175"/>
            <a:ext cx="5829300" cy="10217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3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QMAAGkNAAAxJwAAVRQAABAAAAAmAAAACAAAAIGAAAAAAAAA"/>
              </a:ext>
            </a:extLst>
          </p:cNvSpPr>
          <p:nvPr>
            <p:ph idx="1"/>
          </p:nvPr>
        </p:nvSpPr>
        <p:spPr>
          <a:xfrm>
            <a:off x="541655" y="2179955"/>
            <a:ext cx="5829300" cy="11252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1500" cap="none">
                <a:solidFill>
                  <a:srgbClr val="8C8C8C"/>
                </a:solidFill>
              </a:defRPr>
            </a:lvl1pPr>
            <a:lvl2pPr marL="342900" indent="0">
              <a:buNone/>
              <a:defRPr lang="ko-kr" sz="1350" cap="none">
                <a:solidFill>
                  <a:srgbClr val="8C8C8C"/>
                </a:solidFill>
              </a:defRPr>
            </a:lvl2pPr>
            <a:lvl3pPr marL="685800" indent="0">
              <a:buNone/>
              <a:defRPr lang="ko-kr" sz="1200" cap="none">
                <a:solidFill>
                  <a:srgbClr val="8C8C8C"/>
                </a:solidFill>
              </a:defRPr>
            </a:lvl3pPr>
            <a:lvl4pPr marL="1028700" indent="0">
              <a:buNone/>
              <a:defRPr lang="ko-kr" sz="1050" cap="none">
                <a:solidFill>
                  <a:srgbClr val="8C8C8C"/>
                </a:solidFill>
              </a:defRPr>
            </a:lvl4pPr>
            <a:lvl5pPr marL="1371600" indent="0">
              <a:buNone/>
              <a:defRPr lang="ko-kr" sz="1050" cap="none">
                <a:solidFill>
                  <a:srgbClr val="8C8C8C"/>
                </a:solidFill>
              </a:defRPr>
            </a:lvl5pPr>
            <a:lvl6pPr marL="1714500" indent="0">
              <a:buNone/>
              <a:defRPr lang="ko-kr" sz="1050" cap="none">
                <a:solidFill>
                  <a:srgbClr val="8C8C8C"/>
                </a:solidFill>
              </a:defRPr>
            </a:lvl6pPr>
            <a:lvl7pPr marL="2057400" indent="0">
              <a:buNone/>
              <a:defRPr lang="ko-kr" sz="1050" cap="none">
                <a:solidFill>
                  <a:srgbClr val="8C8C8C"/>
                </a:solidFill>
              </a:defRPr>
            </a:lvl7pPr>
            <a:lvl8pPr marL="2400300" indent="0">
              <a:buNone/>
              <a:defRPr lang="ko-kr" sz="1050" cap="none">
                <a:solidFill>
                  <a:srgbClr val="8C8C8C"/>
                </a:solidFill>
              </a:defRPr>
            </a:lvl8pPr>
            <a:lvl9pPr marL="2743200" indent="0">
              <a:buNone/>
              <a:defRPr lang="ko-kr" sz="1050" cap="none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02D3-9D9A-78F4-D495-6BA14CDB223E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gO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18D2-9C9A-78EE-D495-6ABB56DB223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GIHAAC+FAAARBwAABAAAAAmAAAACAAAAAGAAAAAAAAA"/>
              </a:ext>
            </a:extLst>
          </p:cNvSpPr>
          <p:nvPr>
            <p:ph idx="1"/>
          </p:nvPr>
        </p:nvSpPr>
        <p:spPr>
          <a:xfrm>
            <a:off x="342900" y="1200150"/>
            <a:ext cx="3028950" cy="3394710"/>
          </a:xfrm>
        </p:spPr>
        <p:txBody>
          <a:bodyPr/>
          <a:lstStyle>
            <a:lvl1pPr>
              <a:defRPr lang="ko-kr" sz="2100" cap="none"/>
            </a:lvl1pPr>
            <a:lvl2pPr>
              <a:defRPr lang="ko-kr" sz="1800" cap="none"/>
            </a:lvl2pPr>
            <a:lvl3pPr>
              <a:defRPr lang="ko-kr" sz="1500" cap="none"/>
            </a:lvl3pPr>
            <a:lvl4pPr>
              <a:defRPr lang="ko-kr" sz="1350" cap="none"/>
            </a:lvl4pPr>
            <a:lvl5pPr>
              <a:defRPr lang="ko-kr" sz="1350" cap="none"/>
            </a:lvl5pPr>
            <a:lvl6pPr>
              <a:defRPr lang="ko-kr" sz="1350" cap="none"/>
            </a:lvl6pPr>
            <a:lvl7pPr>
              <a:defRPr lang="ko-kr" sz="1350" cap="none"/>
            </a:lvl7pPr>
            <a:lvl8pPr>
              <a:defRPr lang="ko-kr" sz="1350" cap="none"/>
            </a:lvl8pPr>
            <a:lvl9pPr>
              <a:defRPr lang="ko-kr" sz="135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hUAAGIHAAAUKAAARBwAABAAAAAmAAAACAAAAAGAAAAAAAAA"/>
              </a:ext>
            </a:extLst>
          </p:cNvSpPr>
          <p:nvPr>
            <p:ph idx="2"/>
          </p:nvPr>
        </p:nvSpPr>
        <p:spPr>
          <a:xfrm>
            <a:off x="3486150" y="1200150"/>
            <a:ext cx="3028950" cy="3394710"/>
          </a:xfrm>
        </p:spPr>
        <p:txBody>
          <a:bodyPr/>
          <a:lstStyle>
            <a:lvl1pPr>
              <a:defRPr lang="ko-kr" sz="2100" cap="none"/>
            </a:lvl1pPr>
            <a:lvl2pPr>
              <a:defRPr lang="ko-kr" sz="1800" cap="none"/>
            </a:lvl2pPr>
            <a:lvl3pPr>
              <a:defRPr lang="ko-kr" sz="1500" cap="none"/>
            </a:lvl3pPr>
            <a:lvl4pPr>
              <a:defRPr lang="ko-kr" sz="1350" cap="none"/>
            </a:lvl4pPr>
            <a:lvl5pPr>
              <a:defRPr lang="ko-kr" sz="1350" cap="none"/>
            </a:lvl5pPr>
            <a:lvl6pPr>
              <a:defRPr lang="ko-kr" sz="1350" cap="none"/>
            </a:lvl6pPr>
            <a:lvl7pPr>
              <a:defRPr lang="ko-kr" sz="1350" cap="none"/>
            </a:lvl7pPr>
            <a:lvl8pPr>
              <a:defRPr lang="ko-kr" sz="1350" cap="none"/>
            </a:lvl8pPr>
            <a:lvl9pPr>
              <a:defRPr lang="ko-kr" sz="135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5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0E3E-709A-78F8-D495-86AD40DB22D3}" type="datetime1">
              <a:t>2016-02-17</a:t>
            </a:fld>
          </a:p>
        </p:txBody>
      </p:sp>
      <p:sp>
        <p:nvSpPr>
          <p:cNvPr id="6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7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6FE0-AE9A-7899-D495-58CC21DB220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06Q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ZyE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BUHAADAFAAACQoAABAAAAAmAAAACAAAAIGAAAAAAAAA"/>
              </a:ext>
            </a:extLst>
          </p:cNvSpPr>
          <p:nvPr>
            <p:ph idx="1"/>
          </p:nvPr>
        </p:nvSpPr>
        <p:spPr>
          <a:xfrm>
            <a:off x="342900" y="1151255"/>
            <a:ext cx="3030220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1800" b="1" cap="none"/>
            </a:lvl1pPr>
            <a:lvl2pPr marL="342900" indent="0">
              <a:buNone/>
              <a:defRPr lang="ko-kr" sz="1500" b="1" cap="none"/>
            </a:lvl2pPr>
            <a:lvl3pPr marL="685800" indent="0">
              <a:buNone/>
              <a:defRPr lang="ko-kr" sz="1350" b="1" cap="none"/>
            </a:lvl3pPr>
            <a:lvl4pPr marL="1028700" indent="0">
              <a:buNone/>
              <a:defRPr lang="ko-kr" sz="1200" b="1" cap="none"/>
            </a:lvl4pPr>
            <a:lvl5pPr marL="1371600" indent="0">
              <a:buNone/>
              <a:defRPr lang="ko-kr" sz="1200" b="1" cap="none"/>
            </a:lvl5pPr>
            <a:lvl6pPr marL="1714500" indent="0">
              <a:buNone/>
              <a:defRPr lang="ko-kr" sz="1200" b="1" cap="none"/>
            </a:lvl6pPr>
            <a:lvl7pPr marL="2057400" indent="0">
              <a:buNone/>
              <a:defRPr lang="ko-kr" sz="1200" b="1" cap="none"/>
            </a:lvl7pPr>
            <a:lvl8pPr marL="2400300" indent="0">
              <a:buNone/>
              <a:defRPr lang="ko-kr" sz="1200" b="1" cap="none"/>
            </a:lvl8pPr>
            <a:lvl9pPr marL="2743200" indent="0">
              <a:buNone/>
              <a:defRPr lang="ko-kr" sz="1200" b="1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ZyE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AkKAADAFAAARBwAABAAAAAmAAAACAAAAAGAAAAAAAAA"/>
              </a:ext>
            </a:extLst>
          </p:cNvSpPr>
          <p:nvPr>
            <p:ph idx="2"/>
          </p:nvPr>
        </p:nvSpPr>
        <p:spPr>
          <a:xfrm>
            <a:off x="342900" y="1631315"/>
            <a:ext cx="3030220" cy="2963545"/>
          </a:xfrm>
        </p:spPr>
        <p:txBody>
          <a:bodyPr/>
          <a:lstStyle>
            <a:lvl1pPr>
              <a:defRPr lang="ko-kr" sz="1800" cap="none"/>
            </a:lvl1pPr>
            <a:lvl2pPr>
              <a:defRPr lang="ko-kr" sz="1500" cap="none"/>
            </a:lvl2pPr>
            <a:lvl3pPr>
              <a:defRPr lang="ko-kr" sz="1350" cap="none"/>
            </a:lvl3pPr>
            <a:lvl4pPr>
              <a:defRPr lang="ko-kr" sz="1200" cap="none"/>
            </a:lvl4pPr>
            <a:lvl5pPr>
              <a:defRPr lang="ko-kr" sz="1200" cap="none"/>
            </a:lvl5pPr>
            <a:lvl6pPr>
              <a:defRPr lang="ko-kr" sz="1200" cap="none"/>
            </a:lvl6pPr>
            <a:lvl7pPr>
              <a:defRPr lang="ko-kr" sz="1200" cap="none"/>
            </a:lvl7pPr>
            <a:lvl8pPr>
              <a:defRPr lang="ko-kr" sz="1200" cap="none"/>
            </a:lvl8pPr>
            <a:lvl9pPr>
              <a:defRPr lang="ko-kr" sz="120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hUAABUHAAAUKAAACQoAABAAAAAmAAAACAAAAIGAAAAAAAAA"/>
              </a:ext>
            </a:extLst>
          </p:cNvSpPr>
          <p:nvPr>
            <p:ph idx="3"/>
          </p:nvPr>
        </p:nvSpPr>
        <p:spPr>
          <a:xfrm>
            <a:off x="3483610" y="1151255"/>
            <a:ext cx="3031490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1800" b="1" cap="none"/>
            </a:lvl1pPr>
            <a:lvl2pPr marL="342900" indent="0">
              <a:buNone/>
              <a:defRPr lang="ko-kr" sz="1500" b="1" cap="none"/>
            </a:lvl2pPr>
            <a:lvl3pPr marL="685800" indent="0">
              <a:buNone/>
              <a:defRPr lang="ko-kr" sz="1350" b="1" cap="none"/>
            </a:lvl3pPr>
            <a:lvl4pPr marL="1028700" indent="0">
              <a:buNone/>
              <a:defRPr lang="ko-kr" sz="1200" b="1" cap="none"/>
            </a:lvl4pPr>
            <a:lvl5pPr marL="1371600" indent="0">
              <a:buNone/>
              <a:defRPr lang="ko-kr" sz="1200" b="1" cap="none"/>
            </a:lvl5pPr>
            <a:lvl6pPr marL="1714500" indent="0">
              <a:buNone/>
              <a:defRPr lang="ko-kr" sz="1200" b="1" cap="none"/>
            </a:lvl6pPr>
            <a:lvl7pPr marL="2057400" indent="0">
              <a:buNone/>
              <a:defRPr lang="ko-kr" sz="1200" b="1" cap="none"/>
            </a:lvl7pPr>
            <a:lvl8pPr marL="2400300" indent="0">
              <a:buNone/>
              <a:defRPr lang="ko-kr" sz="1200" b="1" cap="none"/>
            </a:lvl8pPr>
            <a:lvl9pPr marL="2743200" indent="0">
              <a:buNone/>
              <a:defRPr lang="ko-kr" sz="1200" b="1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IA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hUAAAkKAAAUKAAARBwAABAAAAAmAAAACAAAAAGAAAAAAAAA"/>
              </a:ext>
            </a:extLst>
          </p:cNvSpPr>
          <p:nvPr>
            <p:ph idx="4"/>
          </p:nvPr>
        </p:nvSpPr>
        <p:spPr>
          <a:xfrm>
            <a:off x="3483610" y="1631315"/>
            <a:ext cx="3031490" cy="2963545"/>
          </a:xfrm>
        </p:spPr>
        <p:txBody>
          <a:bodyPr/>
          <a:lstStyle>
            <a:lvl1pPr>
              <a:defRPr lang="ko-kr" sz="1800" cap="none"/>
            </a:lvl1pPr>
            <a:lvl2pPr>
              <a:defRPr lang="ko-kr" sz="1500" cap="none"/>
            </a:lvl2pPr>
            <a:lvl3pPr>
              <a:defRPr lang="ko-kr" sz="1350" cap="none"/>
            </a:lvl3pPr>
            <a:lvl4pPr>
              <a:defRPr lang="ko-kr" sz="1200" cap="none"/>
            </a:lvl4pPr>
            <a:lvl5pPr>
              <a:defRPr lang="ko-kr" sz="1200" cap="none"/>
            </a:lvl5pPr>
            <a:lvl6pPr>
              <a:defRPr lang="ko-kr" sz="1200" cap="none"/>
            </a:lvl6pPr>
            <a:lvl7pPr>
              <a:defRPr lang="ko-kr" sz="1200" cap="none"/>
            </a:lvl7pPr>
            <a:lvl8pPr>
              <a:defRPr lang="ko-kr" sz="1200" cap="none"/>
            </a:lvl8pPr>
            <a:lvl9pPr>
              <a:defRPr lang="ko-kr" sz="120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7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/F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37F2-BC9A-78C1-D495-4A9479DB221F}" type="datetime1">
              <a:t>2016-02-17</a:t>
            </a:fld>
          </a:p>
        </p:txBody>
      </p:sp>
      <p:sp>
        <p:nvSpPr>
          <p:cNvPr id="8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9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6C96-D89A-789A-D495-2ECF22DB227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jZL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29B2-FC9A-78DF-D495-0A8A67DB225F}" type="datetime1">
              <a:t>2016-02-17</a:t>
            </a:fld>
          </a:p>
        </p:txBody>
      </p:sp>
      <p:sp>
        <p:nvSpPr>
          <p:cNvPr id="4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N77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5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2087-C99A-78D6-D495-3F836EDB226A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6L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3A6B-259A-78CC-D495-D39974DB2286}" type="datetime1">
              <a:t/>
            </a:fld>
          </a:p>
        </p:txBody>
      </p:sp>
      <p:sp>
        <p:nvSpPr>
          <p:cNvPr id="3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gBb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4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3434-7A9A-78C2-D495-8C977ADB22D9}" type="slidenum">
              <a:t>6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IBAAD9DwAAnwYAABAAAAAmAAAACAAAAIGAAAAAAAAA"/>
              </a:ext>
            </a:extLst>
          </p:cNvSpPr>
          <p:nvPr>
            <p:ph type="title"/>
          </p:nvPr>
        </p:nvSpPr>
        <p:spPr>
          <a:xfrm>
            <a:off x="342900" y="204470"/>
            <a:ext cx="2256155" cy="8718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500" b="1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hAAAEMBAAAUKAAARBwAABAAAAAmAAAACAAAAAGAAAAAAAAA"/>
              </a:ext>
            </a:extLst>
          </p:cNvSpPr>
          <p:nvPr>
            <p:ph idx="1"/>
          </p:nvPr>
        </p:nvSpPr>
        <p:spPr>
          <a:xfrm>
            <a:off x="2680970" y="205105"/>
            <a:ext cx="3834130" cy="4389755"/>
          </a:xfrm>
        </p:spPr>
        <p:txBody>
          <a:bodyPr/>
          <a:lstStyle>
            <a:lvl1pPr>
              <a:defRPr lang="ko-kr" sz="2400" cap="none"/>
            </a:lvl1pPr>
            <a:lvl2pPr>
              <a:defRPr lang="ko-kr" sz="2100" cap="none"/>
            </a:lvl2pPr>
            <a:lvl3pPr>
              <a:defRPr lang="ko-kr" sz="1800" cap="none"/>
            </a:lvl3pPr>
            <a:lvl4pPr>
              <a:defRPr lang="ko-kr" sz="1500" cap="none"/>
            </a:lvl4pPr>
            <a:lvl5pPr>
              <a:defRPr lang="ko-kr" sz="1500" cap="none"/>
            </a:lvl5pPr>
            <a:lvl6pPr>
              <a:defRPr lang="ko-kr" sz="1500" cap="none"/>
            </a:lvl6pPr>
            <a:lvl7pPr>
              <a:defRPr lang="ko-kr" sz="1500" cap="none"/>
            </a:lvl7pPr>
            <a:lvl8pPr>
              <a:defRPr lang="ko-kr" sz="1500" cap="none"/>
            </a:lvl8pPr>
            <a:lvl9pPr>
              <a:defRPr lang="ko-kr" sz="150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J8GAAD9DwAARBwAABAAAAAmAAAACAAAAAGAAAAAAAAA"/>
              </a:ext>
            </a:extLst>
          </p:cNvSpPr>
          <p:nvPr>
            <p:ph idx="2"/>
          </p:nvPr>
        </p:nvSpPr>
        <p:spPr>
          <a:xfrm>
            <a:off x="342900" y="1076325"/>
            <a:ext cx="2256155" cy="3518535"/>
          </a:xfrm>
        </p:spPr>
        <p:txBody>
          <a:bodyPr/>
          <a:lstStyle>
            <a:lvl1pPr marL="0" indent="0">
              <a:buNone/>
              <a:defRPr lang="ko-kr" sz="1050" cap="none"/>
            </a:lvl1pPr>
            <a:lvl2pPr marL="342900" indent="0">
              <a:buNone/>
              <a:defRPr lang="ko-kr" sz="900" cap="none"/>
            </a:lvl2pPr>
            <a:lvl3pPr marL="685800" indent="0">
              <a:buNone/>
              <a:defRPr lang="ko-kr" sz="750" cap="none"/>
            </a:lvl3pPr>
            <a:lvl4pPr marL="1028700" indent="0">
              <a:buNone/>
              <a:defRPr lang="ko-kr" sz="675" cap="none"/>
            </a:lvl4pPr>
            <a:lvl5pPr marL="1371600" indent="0">
              <a:buNone/>
              <a:defRPr lang="ko-kr" sz="675" cap="none"/>
            </a:lvl5pPr>
            <a:lvl6pPr marL="1714500" indent="0">
              <a:buNone/>
              <a:defRPr lang="ko-kr" sz="675" cap="none"/>
            </a:lvl6pPr>
            <a:lvl7pPr marL="2057400" indent="0">
              <a:buNone/>
              <a:defRPr lang="ko-kr" sz="675" cap="none"/>
            </a:lvl7pPr>
            <a:lvl8pPr marL="2400300" indent="0">
              <a:buNone/>
              <a:defRPr lang="ko-kr" sz="675" cap="none"/>
            </a:lvl8pPr>
            <a:lvl9pPr marL="2743200" indent="0">
              <a:buNone/>
              <a:defRPr lang="ko-kr" sz="675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2378-369A-78D5-D495-C0806DDB2295}" type="datetime1">
              <a:t>2016-02-17</a:t>
            </a:fld>
          </a:p>
        </p:txBody>
      </p:sp>
      <p:sp>
        <p:nvSpPr>
          <p:cNvPr id="6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7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7A48-069A-788C-D495-F0D934DB22A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QgAACYWAACVIQAAwxgAABAAAAAmAAAACAAAAIGAAAAAAAAA"/>
              </a:ext>
            </a:extLst>
          </p:cNvSpPr>
          <p:nvPr>
            <p:ph type="title"/>
          </p:nvPr>
        </p:nvSpPr>
        <p:spPr>
          <a:xfrm>
            <a:off x="1344295" y="3600450"/>
            <a:ext cx="4114800" cy="42481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500" b="1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QgAANQCAACVIQAA0BUAABAAAAAmAAAACAAAAAGgAAAAAAAA"/>
              </a:ext>
            </a:extLst>
          </p:cNvSpPr>
          <p:nvPr>
            <p:ph type="pic" idx="1"/>
          </p:nvPr>
        </p:nvSpPr>
        <p:spPr>
          <a:xfrm>
            <a:off x="1344295" y="459740"/>
            <a:ext cx="4114800" cy="30861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ko-kr" sz="2400" cap="none"/>
            </a:lvl1pPr>
            <a:lvl2pPr marL="342900" indent="0">
              <a:buNone/>
              <a:defRPr lang="ko-kr" sz="2100" cap="none"/>
            </a:lvl2pPr>
            <a:lvl3pPr marL="685800" indent="0">
              <a:buNone/>
              <a:defRPr lang="ko-kr" sz="1800" cap="none"/>
            </a:lvl3pPr>
            <a:lvl4pPr marL="1028700" indent="0">
              <a:buNone/>
              <a:defRPr lang="ko-kr" sz="1500" cap="none"/>
            </a:lvl4pPr>
            <a:lvl5pPr marL="1371600" indent="0">
              <a:buNone/>
              <a:defRPr lang="ko-kr" sz="1500" cap="none"/>
            </a:lvl5pPr>
            <a:lvl6pPr marL="1714500" indent="0">
              <a:buNone/>
              <a:defRPr lang="ko-kr" sz="1500" cap="none"/>
            </a:lvl6pPr>
            <a:lvl7pPr marL="2057400" indent="0">
              <a:buNone/>
              <a:defRPr lang="ko-kr" sz="1500" cap="none"/>
            </a:lvl7pPr>
            <a:lvl8pPr marL="2400300" indent="0">
              <a:buNone/>
              <a:defRPr lang="ko-kr" sz="1500" cap="none"/>
            </a:lvl8pPr>
            <a:lvl9pPr marL="2743200" indent="0">
              <a:buNone/>
              <a:defRPr lang="ko-kr" sz="1500" cap="none"/>
            </a:lvl9pPr>
          </a:lstStyle>
          <a:p>
            <a:pPr>
              <a:defRPr lang="ko-kr"/>
            </a:pPr>
            <a:endParaRPr cap="none" noProof="1"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QgAAMMYAACVIQAAehwAABAAAAAmAAAACAAAAAGAAAAAAAAA"/>
              </a:ext>
            </a:extLst>
          </p:cNvSpPr>
          <p:nvPr>
            <p:ph idx="2"/>
          </p:nvPr>
        </p:nvSpPr>
        <p:spPr>
          <a:xfrm>
            <a:off x="1344295" y="4025265"/>
            <a:ext cx="4114800" cy="603885"/>
          </a:xfrm>
        </p:spPr>
        <p:txBody>
          <a:bodyPr/>
          <a:lstStyle>
            <a:lvl1pPr marL="0" indent="0">
              <a:buNone/>
              <a:defRPr lang="ko-kr" sz="1050" cap="none"/>
            </a:lvl1pPr>
            <a:lvl2pPr marL="342900" indent="0">
              <a:buNone/>
              <a:defRPr lang="ko-kr" sz="900" cap="none"/>
            </a:lvl2pPr>
            <a:lvl3pPr marL="685800" indent="0">
              <a:buNone/>
              <a:defRPr lang="ko-kr" sz="750" cap="none"/>
            </a:lvl3pPr>
            <a:lvl4pPr marL="1028700" indent="0">
              <a:buNone/>
              <a:defRPr lang="ko-kr" sz="675" cap="none"/>
            </a:lvl4pPr>
            <a:lvl5pPr marL="1371600" indent="0">
              <a:buNone/>
              <a:defRPr lang="ko-kr" sz="675" cap="none"/>
            </a:lvl5pPr>
            <a:lvl6pPr marL="1714500" indent="0">
              <a:buNone/>
              <a:defRPr lang="ko-kr" sz="675" cap="none"/>
            </a:lvl6pPr>
            <a:lvl7pPr marL="2057400" indent="0">
              <a:buNone/>
              <a:defRPr lang="ko-kr" sz="675" cap="none"/>
            </a:lvl7pPr>
            <a:lvl8pPr marL="2400300" indent="0">
              <a:buNone/>
              <a:defRPr lang="ko-kr" sz="675" cap="none"/>
            </a:lvl8pPr>
            <a:lvl9pPr marL="2743200" indent="0">
              <a:buNone/>
              <a:defRPr lang="ko-kr" sz="675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5676-389A-78A0-D495-CEF518DB229B}" type="datetime1">
              <a:t>2016-02-17</a:t>
            </a:fld>
          </a:p>
        </p:txBody>
      </p:sp>
      <p:sp>
        <p:nvSpPr>
          <p:cNvPr id="6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7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65A9-E79A-7893-D495-11C62BDB224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L8fAAD/HwAA"/>
              </a:ext>
            </a:extLst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GIHAAAUKAAAQxwAABAAAAAmAAAACAAAAL8fAAD/HwAA"/>
              </a:ext>
            </a:extLst>
          </p:cNvSpPr>
          <p:nvPr>
            <p:ph type="body" idx="1"/>
          </p:nvPr>
        </p:nvSpPr>
        <p:spPr>
          <a:xfrm>
            <a:off x="342900" y="1200150"/>
            <a:ext cx="6172200" cy="3394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L+PAAD/HwAA"/>
              </a:ext>
            </a:extLst>
          </p:cNvSpPr>
          <p:nvPr>
            <p:ph type="dt" sz="half" idx="2"/>
          </p:nvPr>
        </p:nvSpPr>
        <p:spPr>
          <a:xfrm>
            <a:off x="342900" y="4767580"/>
            <a:ext cx="1600200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ko-kr" sz="900" cap="none">
                <a:solidFill>
                  <a:srgbClr val="8C8C8C"/>
                </a:solidFill>
                <a:latin typeface="나눔바른고딕" pitchFamily="0" charset="0"/>
                <a:ea typeface="나눔고딕" pitchFamily="0" charset="0"/>
                <a:cs typeface="나눔고딕" pitchFamily="0" charset="0"/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772D1846-089A-78EE-D495-FEBB56DB22AB}" type="datetime1">
              <a:t/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L+PAAD/HwAA"/>
              </a:ext>
            </a:extLst>
          </p:cNvSpPr>
          <p:nvPr>
            <p:ph type="ftr" sz="quarter" idx="3"/>
          </p:nvPr>
        </p:nvSpPr>
        <p:spPr>
          <a:xfrm>
            <a:off x="2343150" y="4767580"/>
            <a:ext cx="2171700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ko-kr" sz="900" cap="none">
                <a:solidFill>
                  <a:srgbClr val="8C8C8C"/>
                </a:solidFill>
                <a:latin typeface="나눔바른고딕" pitchFamily="0" charset="0"/>
                <a:ea typeface="나눔고딕" pitchFamily="0" charset="0"/>
                <a:cs typeface="나눔고딕" pitchFamily="0" charset="0"/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L+PAAD/HwAA"/>
              </a:ext>
            </a:extLst>
          </p:cNvSpPr>
          <p:nvPr>
            <p:ph type="sldNum" sz="quarter" idx="4"/>
          </p:nvPr>
        </p:nvSpPr>
        <p:spPr>
          <a:xfrm>
            <a:off x="4914900" y="4767580"/>
            <a:ext cx="1600200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ko-kr" sz="900" cap="none">
                <a:solidFill>
                  <a:srgbClr val="8C8C8C"/>
                </a:solidFill>
                <a:latin typeface="나눔바른고딕" pitchFamily="0" charset="0"/>
                <a:ea typeface="나눔고딕" pitchFamily="0" charset="0"/>
                <a:cs typeface="나눔고딕" pitchFamily="0" charset="0"/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772D7836-789A-788E-D495-8EDB36DB22DB}" type="slidenum">
              <a:t>6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1pPr>
      <a:lvl2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2pPr>
      <a:lvl3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3pPr>
      <a:lvl4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4pPr>
      <a:lvl5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5pPr>
      <a:lvl6pPr marL="3429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6pPr>
      <a:lvl7pPr marL="685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7pPr>
      <a:lvl8pPr marL="10287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8pPr>
      <a:lvl9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9pPr>
    </p:titleStyle>
    <p:bodyStyle>
      <a:lvl1pPr marL="257175" marR="0" indent="-257175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1pPr>
      <a:lvl2pPr marL="557530" marR="0" indent="-2146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1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2pPr>
      <a:lvl3pPr marL="857250" marR="0" indent="-1714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3pPr>
      <a:lvl4pPr marL="1200150" marR="0" indent="-1714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4pPr>
      <a:lvl5pPr marL="1543050" marR="0" indent="-1714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5pPr>
      <a:lvl6pPr marL="1885950" marR="0" indent="-171450" algn="l" defTabSz="6858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6pPr>
      <a:lvl7pPr marL="2228850" marR="0" indent="-171450" algn="l" defTabSz="6858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7pPr>
      <a:lvl8pPr marL="2571750" marR="0" indent="-171450" algn="l" defTabSz="6858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8pPr>
      <a:lvl9pPr marL="2914650" marR="0" indent="-171450" algn="l" defTabSz="6858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9pPr>
    </p:bodyStyle>
    <p:otherStyle>
      <a:lvl1pPr marL="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1pPr>
      <a:lvl2pPr marL="3429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2pPr>
      <a:lvl3pPr marL="6858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3pPr>
      <a:lvl4pPr marL="10287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4pPr>
      <a:lvl5pPr marL="13716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5pPr>
      <a:lvl6pPr marL="17145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6pPr>
      <a:lvl7pPr marL="20574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7pPr>
      <a:lvl8pPr marL="24003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8pPr>
      <a:lvl9pPr marL="27432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1"/>
          <p:cNvGraphicFramePr>
            <a:graphicFrameLocks noGrp="1"/>
          </p:cNvGraphicFramePr>
          <p:nvPr/>
        </p:nvGraphicFramePr>
        <p:xfrm>
          <a:off x="239395" y="114427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CqEwAAvwQAABAgAAAmAAAACAAAAP//////////"/>
              </a:ext>
            </a:extLst>
          </p:cNvSpPr>
          <p:nvPr/>
        </p:nvSpPr>
        <p:spPr>
          <a:xfrm>
            <a:off x="170180" y="401955"/>
            <a:ext cx="30264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20FB-B59A-78D6-D495-43836EDB2216}" type="slidenum">
              <a:rPr lang="ko-kr" sz="675" cap="none"/>
              <a:t>1</a:t>
            </a:fld>
            <a:endParaRPr lang="ko-kr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O8OAADAFwAAQxAAABAAAAAmAAAACAAAAP//////////"/>
              </a:ext>
            </a:extLst>
          </p:cNvSpPr>
          <p:nvPr/>
        </p:nvSpPr>
        <p:spPr>
          <a:xfrm>
            <a:off x="1196975" y="24276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요구사항 정의서 및 명세서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DTIgAAQxAAABAAAAAmAAAACAAAAP//////////"/>
              </a:ext>
            </a:extLst>
          </p:cNvSpPr>
          <p:nvPr/>
        </p:nvSpPr>
        <p:spPr>
          <a:xfrm>
            <a:off x="3933190" y="24276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XQcAAJgRAADAFwAA7BIAABAAAAAmAAAACAAAAP//////////"/>
              </a:ext>
            </a:extLst>
          </p:cNvSpPr>
          <p:nvPr/>
        </p:nvSpPr>
        <p:spPr>
          <a:xfrm>
            <a:off x="1196975" y="2860040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ERD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설계 및 테이블 명세서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MhgAAJgRAADTIgAA7BIAABAAAAAmAAAACAAAAP//////////"/>
              </a:ext>
            </a:extLst>
          </p:cNvSpPr>
          <p:nvPr/>
        </p:nvSpPr>
        <p:spPr>
          <a:xfrm>
            <a:off x="3933190" y="286004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논리적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물리적 모델링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zgcAAEAUAADTIgAAlBUAABAAAAAmAAAACAAAAP//////////"/>
              </a:ext>
            </a:extLst>
          </p:cNvSpPr>
          <p:nvPr/>
        </p:nvSpPr>
        <p:spPr>
          <a:xfrm>
            <a:off x="1268730" y="3291840"/>
            <a:ext cx="4392295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기능 구현 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zgcAAJEZAADTIgAA5RoAABAAAAAmAAAACAAAAP//////////"/>
              </a:ext>
            </a:extLst>
          </p:cNvSpPr>
          <p:nvPr/>
        </p:nvSpPr>
        <p:spPr>
          <a:xfrm>
            <a:off x="1268730" y="4156075"/>
            <a:ext cx="439229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lQcAAOgWAACbIgAAPRgAABAAAAAmAAAACAAAAP//////////"/>
              </a:ext>
            </a:extLst>
          </p:cNvSpPr>
          <p:nvPr/>
        </p:nvSpPr>
        <p:spPr>
          <a:xfrm>
            <a:off x="1232535" y="3723640"/>
            <a:ext cx="4392930" cy="21653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기능 구현 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2wcAAMgbAAD+EQAAHB0AABAAAAAmAAAACAAAAP//////////"/>
              </a:ext>
            </a:extLst>
          </p:cNvSpPr>
          <p:nvPr/>
        </p:nvSpPr>
        <p:spPr>
          <a:xfrm>
            <a:off x="1276985" y="4516120"/>
            <a:ext cx="164782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239395" y="114427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BiHwAAvwQAABAgAAAmAAAACAAAAP//////////"/>
              </a:ext>
            </a:extLst>
          </p:cNvSpPr>
          <p:nvPr/>
        </p:nvSpPr>
        <p:spPr>
          <a:xfrm>
            <a:off x="170180" y="401955"/>
            <a:ext cx="49314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회원관리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김은아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7CB9-F79A-788A-D495-01DF32DB2254}" type="slidenum">
              <a:rPr lang="en-us" sz="675" cap="none"/>
              <a:t>2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mgEAAO8OAADAFwAAQxAAABAAAAAmAAAACAAAAP//////////"/>
              </a:ext>
            </a:extLst>
          </p:cNvSpPr>
          <p:nvPr/>
        </p:nvSpPr>
        <p:spPr>
          <a:xfrm>
            <a:off x="260350" y="2427605"/>
            <a:ext cx="3600450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800" b="1" cap="none">
                <a:solidFill>
                  <a:srgbClr val="262626"/>
                </a:solidFill>
              </a:rPr>
              <a:t>요구사항 정의서 및 명세서 작성</a:t>
            </a:r>
            <a:r>
              <a:rPr lang="en-us" sz="800" b="1" cap="none">
                <a:solidFill>
                  <a:srgbClr val="262626"/>
                </a:solidFill>
              </a:rPr>
              <a:t>/ </a:t>
            </a:r>
            <a:r>
              <a:rPr lang="ko-kr" sz="800" b="1" cap="none">
                <a:solidFill>
                  <a:srgbClr val="262626"/>
                </a:solidFill>
              </a:rPr>
              <a:t>카카오 </a:t>
            </a:r>
            <a:r>
              <a:rPr lang="en-us" sz="800" b="1" cap="none">
                <a:solidFill>
                  <a:srgbClr val="262626"/>
                </a:solidFill>
              </a:rPr>
              <a:t>sns</a:t>
            </a:r>
            <a:r>
              <a:rPr lang="ko-kr" sz="800" b="1" cap="none">
                <a:solidFill>
                  <a:srgbClr val="262626"/>
                </a:solidFill>
              </a:rPr>
              <a:t>연동가입구현</a:t>
            </a:r>
            <a:endParaRPr lang="ko-kr" sz="8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AkKAAAQxAAABAAAAAmAAAACAAAAP//////////"/>
              </a:ext>
            </a:extLst>
          </p:cNvSpPr>
          <p:nvPr/>
        </p:nvSpPr>
        <p:spPr>
          <a:xfrm>
            <a:off x="3933190" y="2427605"/>
            <a:ext cx="2592070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유스케이스 및 기술서 작성</a:t>
            </a:r>
            <a:r>
              <a:rPr lang="en-us" sz="700" b="1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/</a:t>
            </a:r>
            <a:r>
              <a:rPr lang="ko-kr" sz="700" b="1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네이버 </a:t>
            </a:r>
            <a:r>
              <a:rPr lang="en-us" sz="700" b="1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sns</a:t>
            </a:r>
            <a:r>
              <a:rPr lang="ko-kr" sz="700" b="1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연동가입 구현</a:t>
            </a:r>
            <a:endParaRPr lang="ko-kr" sz="700" b="1" cap="none">
              <a:solidFill>
                <a:srgbClr val="262626"/>
              </a:solidFill>
              <a:latin typeface="맑은 고딕" pitchFamily="3" charset="-127"/>
              <a:ea typeface="맑은 고딕" pitchFamily="3" charset="-127"/>
              <a:cs typeface="굴림" pitchFamily="3" charset="-127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DAIAAJgRAAA8DAAA7BIAABAAAAAmAAAACAAAAP//////////"/>
              </a:ext>
            </a:extLst>
          </p:cNvSpPr>
          <p:nvPr/>
        </p:nvSpPr>
        <p:spPr>
          <a:xfrm>
            <a:off x="332740" y="2860040"/>
            <a:ext cx="1656080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인증 및 가입확인메일전송 구현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MhgAAJgRAACzJwAA7BIAABAAAAAmAAAACAAAAP//////////"/>
              </a:ext>
            </a:extLst>
          </p:cNvSpPr>
          <p:nvPr/>
        </p:nvSpPr>
        <p:spPr>
          <a:xfrm>
            <a:off x="3933190" y="2860040"/>
            <a:ext cx="2520315" cy="215900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마이페이지 디자인 및 코드 구현</a:t>
            </a:r>
            <a:endParaRPr lang="ko-kr" sz="7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DAIAAEAUAAD+EQAAlBUAABAAAAAmAAAACAAAAP//////////"/>
              </a:ext>
            </a:extLst>
          </p:cNvSpPr>
          <p:nvPr/>
        </p:nvSpPr>
        <p:spPr>
          <a:xfrm>
            <a:off x="332740" y="3291840"/>
            <a:ext cx="259207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각 나의 내역 조회 기능 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gx0AAEAUAAAkKAAAlBUAABAAAAAmAAAACAAAAP//////////"/>
              </a:ext>
            </a:extLst>
          </p:cNvSpPr>
          <p:nvPr/>
        </p:nvSpPr>
        <p:spPr>
          <a:xfrm>
            <a:off x="4797425" y="329184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최근 본 클래스 기능 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fRIAAEAUAAARHQAAlBUAABAAAAAmAAAACAAAAP//////////"/>
              </a:ext>
            </a:extLst>
          </p:cNvSpPr>
          <p:nvPr/>
        </p:nvSpPr>
        <p:spPr>
          <a:xfrm>
            <a:off x="3005455" y="3291840"/>
            <a:ext cx="171958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관심클래스 기능 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DAIAAOgWAAA8DAAAPRgAABAAAAAmAAAACAAAAP//////////"/>
              </a:ext>
            </a:extLst>
          </p:cNvSpPr>
          <p:nvPr/>
        </p:nvSpPr>
        <p:spPr>
          <a:xfrm>
            <a:off x="332740" y="3723640"/>
            <a:ext cx="1656080" cy="21653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6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클래스 상세페이지 디자인 및 코드구현</a:t>
            </a:r>
            <a:endParaRPr lang="ko-kr" sz="6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6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센터 정보 지도</a:t>
            </a:r>
            <a:r>
              <a:rPr lang="en-us" sz="6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sz="6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6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7" name="모서리가 둥근 직사각형 6260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Hw0AAOgWAAAkKAAAPRgAABAAAAAmAAAACAAAAP//////////"/>
              </a:ext>
            </a:extLst>
          </p:cNvSpPr>
          <p:nvPr/>
        </p:nvSpPr>
        <p:spPr>
          <a:xfrm>
            <a:off x="2132965" y="3723640"/>
            <a:ext cx="4392295" cy="21653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팀원별 작업물 병합 및 코드 유지보수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8" name="모서리가 둥근 직사각형 62604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Hw0AAJgRAABPFwAA7BIAABAAAAAmAAAACAAAAP//////////"/>
              </a:ext>
            </a:extLst>
          </p:cNvSpPr>
          <p:nvPr/>
        </p:nvSpPr>
        <p:spPr>
          <a:xfrm>
            <a:off x="2132965" y="2860040"/>
            <a:ext cx="1656080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로그인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회원가입 양식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디자인 및 코드 구현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9" name="모서리가 둥근 직사각형 6260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DAIAAJEZAAAkKAAA5RoAABAAAAAmAAAACAAAAP//////////"/>
              </a:ext>
            </a:extLst>
          </p:cNvSpPr>
          <p:nvPr/>
        </p:nvSpPr>
        <p:spPr>
          <a:xfrm>
            <a:off x="332740" y="4156075"/>
            <a:ext cx="619252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239395" y="114427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BiHwAAvwQAABAgAAAmAAAACAAAAP//////////"/>
              </a:ext>
            </a:extLst>
          </p:cNvSpPr>
          <p:nvPr/>
        </p:nvSpPr>
        <p:spPr>
          <a:xfrm>
            <a:off x="170180" y="401955"/>
            <a:ext cx="49314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회원관리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전웅배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1EEA-A49A-78E8-D495-52BD50DB2207}" type="slidenum">
              <a:rPr lang="en-us" sz="675" cap="none"/>
              <a:t>3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t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O8OAADAFwAAQxAAABAAAAAmAAAACAAAAP//////////"/>
              </a:ext>
            </a:extLst>
          </p:cNvSpPr>
          <p:nvPr/>
        </p:nvSpPr>
        <p:spPr>
          <a:xfrm>
            <a:off x="1196975" y="24276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800" b="1" cap="none">
                <a:solidFill>
                  <a:srgbClr val="262626"/>
                </a:solidFill>
              </a:rPr>
              <a:t>요구사항 정의서 및 명세서 작성</a:t>
            </a:r>
            <a:r>
              <a:rPr lang="en-us" sz="800" b="1" cap="none">
                <a:solidFill>
                  <a:srgbClr val="262626"/>
                </a:solidFill>
              </a:rPr>
              <a:t>, </a:t>
            </a:r>
            <a:r>
              <a:rPr lang="ko-kr" sz="800" b="1" cap="none">
                <a:solidFill>
                  <a:srgbClr val="262626"/>
                </a:solidFill>
              </a:rPr>
              <a:t>결제기능 </a:t>
            </a:r>
            <a:r>
              <a:rPr lang="en-us" sz="800" b="1" cap="none">
                <a:solidFill>
                  <a:srgbClr val="262626"/>
                </a:solidFill>
              </a:rPr>
              <a:t>API</a:t>
            </a:r>
            <a:r>
              <a:rPr lang="ko-kr" sz="800" b="1" cap="none">
                <a:solidFill>
                  <a:srgbClr val="262626"/>
                </a:solidFill>
              </a:rPr>
              <a:t>로 구현</a:t>
            </a:r>
            <a:endParaRPr lang="ko-kr" sz="8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DTIgAAQxAAABAAAAAmAAAACAAAAP//////////"/>
              </a:ext>
            </a:extLst>
          </p:cNvSpPr>
          <p:nvPr/>
        </p:nvSpPr>
        <p:spPr>
          <a:xfrm>
            <a:off x="3933190" y="24276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환불기능 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API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로 구현</a:t>
            </a:r>
            <a:endParaRPr lang="ko-kr" sz="7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XQcAAJgRAADAFwAA7BIAABAAAAAmAAAACAAAAP//////////"/>
              </a:ext>
            </a:extLst>
          </p:cNvSpPr>
          <p:nvPr/>
        </p:nvSpPr>
        <p:spPr>
          <a:xfrm>
            <a:off x="1196975" y="2860040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ERD 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설계 및 테이블 명세서 작성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결제내역 조회 구현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VIxk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MhgAAJgRAADTIgAA7BIAABAAAAAmAAAACAAAAP//////////"/>
              </a:ext>
            </a:extLst>
          </p:cNvSpPr>
          <p:nvPr/>
        </p:nvSpPr>
        <p:spPr>
          <a:xfrm>
            <a:off x="3933190" y="286004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논리적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물리적 모델링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수강내역 조회 구현</a:t>
            </a:r>
            <a:endParaRPr lang="ko-kr" sz="7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Q0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XQcAAEAUAADTIgAAlBUAABAAAAAmAAAACAAAAP//////////"/>
              </a:ext>
            </a:extLst>
          </p:cNvSpPr>
          <p:nvPr/>
        </p:nvSpPr>
        <p:spPr>
          <a:xfrm>
            <a:off x="1196975" y="3291840"/>
            <a:ext cx="446405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기능 구현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회원관리 기능 병합 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F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XQcAAEAZAADTIgAAlRoAABAAAAAmAAAACAAAAP//////////"/>
              </a:ext>
            </a:extLst>
          </p:cNvSpPr>
          <p:nvPr/>
        </p:nvSpPr>
        <p:spPr>
          <a:xfrm>
            <a:off x="1196975" y="4104640"/>
            <a:ext cx="4464050" cy="216535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kz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XQcAAIsWAAARHQAA+hcAABAAAAAmAAAACAAAAP//////////"/>
              </a:ext>
            </a:extLst>
          </p:cNvSpPr>
          <p:nvPr/>
        </p:nvSpPr>
        <p:spPr>
          <a:xfrm>
            <a:off x="1196975" y="3664585"/>
            <a:ext cx="3528060" cy="23304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기능 구현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팀 전체 코드 병합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결제 내역과 수강내역에 이미지 불러오기 구현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환불 규정에 따른 환불 가능상태 구현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ACWQ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XQcAAPYbAACAEQAASh0AABAAAAAmAAAACAAAAP//////////"/>
              </a:ext>
            </a:extLst>
          </p:cNvSpPr>
          <p:nvPr/>
        </p:nvSpPr>
        <p:spPr>
          <a:xfrm>
            <a:off x="1196975" y="4545330"/>
            <a:ext cx="164782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7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gx0AAIsWAADTIgAA3xcAABAAAAAmAAAACAAAAP//////////"/>
              </a:ext>
            </a:extLst>
          </p:cNvSpPr>
          <p:nvPr/>
        </p:nvSpPr>
        <p:spPr>
          <a:xfrm>
            <a:off x="4797425" y="3664585"/>
            <a:ext cx="86360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회원조회  및 강제탈퇴 구현</a:t>
            </a:r>
            <a:endParaRPr lang="ko-kr" sz="7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239395" y="84328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kbKh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DKIAAAvwQAABAgAAAmAAAACAAAAP//////////"/>
              </a:ext>
            </a:extLst>
          </p:cNvSpPr>
          <p:nvPr/>
        </p:nvSpPr>
        <p:spPr>
          <a:xfrm>
            <a:off x="170180" y="401955"/>
            <a:ext cx="51600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관리자관리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문민섭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IGk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365B-159A-78C0-D495-E39578DB22B6}" type="slidenum">
              <a:rPr lang="en-us" sz="675" cap="none"/>
              <a:t>4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4Gz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G0KAADAFwAAwgsAABAAAAAmAAAACAAAAP//////////"/>
              </a:ext>
            </a:extLst>
          </p:cNvSpPr>
          <p:nvPr/>
        </p:nvSpPr>
        <p:spPr>
          <a:xfrm>
            <a:off x="1196975" y="1694815"/>
            <a:ext cx="2663825" cy="216535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MUHAADTIgAA4AgAABAAAAAmAAAACAAAAP//////////"/>
              </a:ext>
            </a:extLst>
          </p:cNvSpPr>
          <p:nvPr/>
        </p:nvSpPr>
        <p:spPr>
          <a:xfrm>
            <a:off x="2277110" y="1263015"/>
            <a:ext cx="3383915" cy="179705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BYNAADAFwAAag4AABAAAAAmAAAACAAAAP//////////"/>
              </a:ext>
            </a:extLst>
          </p:cNvSpPr>
          <p:nvPr/>
        </p:nvSpPr>
        <p:spPr>
          <a:xfrm>
            <a:off x="1196975" y="2127250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요구사항 정의서 및 명세서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G0KAADTIgAAwgsAABAAAAAmAAAACAAAAP//////////"/>
              </a:ext>
            </a:extLst>
          </p:cNvSpPr>
          <p:nvPr/>
        </p:nvSpPr>
        <p:spPr>
          <a:xfrm>
            <a:off x="3933190" y="1694815"/>
            <a:ext cx="1727835" cy="216535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BYNAADTIgAAag4AABAAAAAmAAAACAAAAP//////////"/>
              </a:ext>
            </a:extLst>
          </p:cNvSpPr>
          <p:nvPr/>
        </p:nvSpPr>
        <p:spPr>
          <a:xfrm>
            <a:off x="3933190" y="212725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cBIAAKQPAAAkKAAA+RAAABAAAAAmAAAACAAAAP//////////"/>
              </a:ext>
            </a:extLst>
          </p:cNvSpPr>
          <p:nvPr/>
        </p:nvSpPr>
        <p:spPr>
          <a:xfrm>
            <a:off x="2997200" y="2542540"/>
            <a:ext cx="3528060" cy="216535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로그인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공지게시판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문의게시판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UI </a:t>
            </a:r>
            <a:r>
              <a:rPr lang="ko-kr" sz="900" b="1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kRIAAOEUAABFKAAANhYAABAAAAAmAAAACAAAAP//////////"/>
              </a:ext>
            </a:extLst>
          </p:cNvSpPr>
          <p:nvPr/>
        </p:nvSpPr>
        <p:spPr>
          <a:xfrm>
            <a:off x="3018155" y="3394075"/>
            <a:ext cx="3528060" cy="216535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대시보드 통계</a:t>
            </a:r>
            <a:r>
              <a:rPr lang="en-us" sz="900" b="1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유저 통계 작업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rgEAADUSAAA8DAAAiRMAABAAAAAmAAAACAAAAP//////////"/>
              </a:ext>
            </a:extLst>
          </p:cNvSpPr>
          <p:nvPr/>
        </p:nvSpPr>
        <p:spPr>
          <a:xfrm>
            <a:off x="273050" y="2959735"/>
            <a:ext cx="171577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공지게시판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CRUD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rgEAAJQXAADTIgAA6RgAABAAAAAmAAAACAAAAP//////////"/>
              </a:ext>
            </a:extLst>
          </p:cNvSpPr>
          <p:nvPr/>
        </p:nvSpPr>
        <p:spPr>
          <a:xfrm>
            <a:off x="273050" y="3832860"/>
            <a:ext cx="5387975" cy="216535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예약통계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매출통계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UI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수정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/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rgEAANwUAAD+EQAAMBYAABAAAAAmAAAACAAAAP//////////"/>
              </a:ext>
            </a:extLst>
          </p:cNvSpPr>
          <p:nvPr/>
        </p:nvSpPr>
        <p:spPr>
          <a:xfrm>
            <a:off x="273050" y="3390900"/>
            <a:ext cx="265176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클라이언트 문의게시판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CRUD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rgEAABoaAAA8DAAAbxsAABAAAAAmAAAACAAAAP//////////"/>
              </a:ext>
            </a:extLst>
          </p:cNvSpPr>
          <p:nvPr/>
        </p:nvSpPr>
        <p:spPr>
          <a:xfrm>
            <a:off x="273050" y="4243070"/>
            <a:ext cx="1715770" cy="216535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7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aBIAADMSAAAcKAAAhxMAABAAAAAmAAAACAAAAP//////////"/>
              </a:ext>
            </a:extLst>
          </p:cNvSpPr>
          <p:nvPr/>
        </p:nvSpPr>
        <p:spPr>
          <a:xfrm>
            <a:off x="2992120" y="2958465"/>
            <a:ext cx="352806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공지게시판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문의게시판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CRUD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8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m7tZ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7tZAP///wEAAAAAAAAAAAAAAAAAAAAAAAAAAAAAAAAAAAAAAAAAADtgjAB/f38A7uzhA8zMzADAwP8Af39/AAAAAAAAAAAAAAAAAAAAAAAAAAAAIQAAABgAAAAUAAAAHw0AADQSAAD+EQAAiBMAABAAAAAmAAAACAAAAP//////////"/>
              </a:ext>
            </a:extLst>
          </p:cNvSpPr>
          <p:nvPr/>
        </p:nvSpPr>
        <p:spPr>
          <a:xfrm>
            <a:off x="2132965" y="2959100"/>
            <a:ext cx="791845" cy="215900"/>
          </a:xfrm>
          <a:prstGeom prst="roundRect">
            <a:avLst>
              <a:gd name="adj" fmla="val 27173"/>
            </a:avLst>
          </a:prstGeom>
          <a:solidFill>
            <a:srgbClr val="9BBB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예비군</a:t>
            </a:r>
            <a:endParaRPr lang="en-us" sz="900" b="1" cap="none">
              <a:solidFill>
                <a:srgbClr val="262626"/>
              </a:solidFill>
            </a:endParaRPr>
          </a:p>
        </p:txBody>
      </p:sp>
      <p:sp>
        <p:nvSpPr>
          <p:cNvPr id="19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m7tZ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7tZAP///wEAAAAAAAAAAAAAAAAAAAAAAAAAAAAAAAAAAAAAAAAAADtgjAB/f38A7uzhA8zMzADAwP8Af39/AAAAAAAAAAAAAAAAAAAAAAAAAAAAIQAAABgAAAAUAAAAMg0AABoaAAAREgAAbxsAABAAAAAmAAAACAAAAP//////////"/>
              </a:ext>
            </a:extLst>
          </p:cNvSpPr>
          <p:nvPr/>
        </p:nvSpPr>
        <p:spPr>
          <a:xfrm>
            <a:off x="2145030" y="4243070"/>
            <a:ext cx="791845" cy="216535"/>
          </a:xfrm>
          <a:prstGeom prst="roundRect">
            <a:avLst>
              <a:gd name="adj" fmla="val 27173"/>
            </a:avLst>
          </a:prstGeom>
          <a:solidFill>
            <a:srgbClr val="9BBB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예비군</a:t>
            </a:r>
            <a:endParaRPr lang="en-us" sz="900" b="1" cap="none">
              <a:solidFill>
                <a:srgbClr val="262626"/>
              </a:solidFill>
            </a:endParaRPr>
          </a:p>
        </p:txBody>
      </p:sp>
      <p:sp>
        <p:nvSpPr>
          <p:cNvPr id="20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piMAAJAXAABFKAAA5BgAABAAAAAmAAAACAAAAP//////////"/>
              </a:ext>
            </a:extLst>
          </p:cNvSpPr>
          <p:nvPr/>
        </p:nvSpPr>
        <p:spPr>
          <a:xfrm>
            <a:off x="5795010" y="3830320"/>
            <a:ext cx="75120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1"/>
          <p:cNvGraphicFramePr>
            <a:graphicFrameLocks noGrp="1"/>
          </p:cNvGraphicFramePr>
          <p:nvPr/>
        </p:nvGraphicFramePr>
        <p:xfrm>
          <a:off x="239395" y="114427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BIKgAAvwQAABAgAAAmAAAACAAAAP//////////"/>
              </a:ext>
            </a:extLst>
          </p:cNvSpPr>
          <p:nvPr/>
        </p:nvSpPr>
        <p:spPr>
          <a:xfrm>
            <a:off x="170180" y="401955"/>
            <a:ext cx="670306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센터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강사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)/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홍보게시판 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정소영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38AA-E49A-78CE-D495-129B76DB2247}" type="slidenum">
              <a:rPr lang="en-us" sz="675" cap="none"/>
              <a:t>6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O8OAADAFwAAQxAAABAAAAAmAAAACAAAAP//////////"/>
              </a:ext>
            </a:extLst>
          </p:cNvSpPr>
          <p:nvPr/>
        </p:nvSpPr>
        <p:spPr>
          <a:xfrm>
            <a:off x="1196975" y="24276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요구사항 정의서 및 명세서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DTIgAAQxAAABAAAAAmAAAACAAAAP//////////"/>
              </a:ext>
            </a:extLst>
          </p:cNvSpPr>
          <p:nvPr/>
        </p:nvSpPr>
        <p:spPr>
          <a:xfrm>
            <a:off x="3933190" y="24276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XQcAAJgRAADAFwAA7BIAABAAAAAmAAAACAAAAP//////////"/>
              </a:ext>
            </a:extLst>
          </p:cNvSpPr>
          <p:nvPr/>
        </p:nvSpPr>
        <p:spPr>
          <a:xfrm>
            <a:off x="1196975" y="2860040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ERD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설계 및 테이블 명세서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MhgAAJgRAADTIgAA7BIAABAAAAAmAAAACAAAAP//////////"/>
              </a:ext>
            </a:extLst>
          </p:cNvSpPr>
          <p:nvPr/>
        </p:nvSpPr>
        <p:spPr>
          <a:xfrm>
            <a:off x="3933190" y="286004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논리적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물리적 모델링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zgcAAEAUAADTIgAAlBUAABAAAAAmAAAACAAAAP//////////"/>
              </a:ext>
            </a:extLst>
          </p:cNvSpPr>
          <p:nvPr/>
        </p:nvSpPr>
        <p:spPr>
          <a:xfrm>
            <a:off x="1268730" y="3291840"/>
            <a:ext cx="4392295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센터 게시판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스튜디오 홍보 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CRUD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기능 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zgcAAJEZAADTIgAA5RoAABAAAAAmAAAACAAAAP//////////"/>
              </a:ext>
            </a:extLst>
          </p:cNvSpPr>
          <p:nvPr/>
        </p:nvSpPr>
        <p:spPr>
          <a:xfrm>
            <a:off x="1268730" y="4156075"/>
            <a:ext cx="439229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lQcAAOgWAACbIgAAPRgAABAAAAAmAAAACAAAAP//////////"/>
              </a:ext>
            </a:extLst>
          </p:cNvSpPr>
          <p:nvPr/>
        </p:nvSpPr>
        <p:spPr>
          <a:xfrm>
            <a:off x="1232535" y="3723640"/>
            <a:ext cx="4392930" cy="21653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센터 게시판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스튜디오 홍보 게시판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CRUD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기능 구현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endParaRPr lang="en-us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팀 전체 코드 병합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CSS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템플릿 변경 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2wcAAMgbAAD+EQAAHB0AABAAAAAmAAAACAAAAP//////////"/>
              </a:ext>
            </a:extLst>
          </p:cNvSpPr>
          <p:nvPr/>
        </p:nvSpPr>
        <p:spPr>
          <a:xfrm>
            <a:off x="1276985" y="4516120"/>
            <a:ext cx="164782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1"/>
          <p:cNvGraphicFramePr>
            <a:graphicFrameLocks noGrp="1"/>
          </p:cNvGraphicFramePr>
          <p:nvPr/>
        </p:nvGraphicFramePr>
        <p:xfrm>
          <a:off x="239395" y="1144270"/>
          <a:ext cx="6379210" cy="36899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4958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4958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CsJwAAuQQAAAAgAAAmAAAACAAAAP//////////"/>
              </a:ext>
            </a:extLst>
          </p:cNvSpPr>
          <p:nvPr/>
        </p:nvSpPr>
        <p:spPr>
          <a:xfrm>
            <a:off x="170180" y="401955"/>
            <a:ext cx="62788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클래스, 회차, 예약관리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(이경민)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uZ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7CD3-9D9A-788A-D495-6BDF32DB223E}" type="slidenum">
              <a:rPr lang="en-us" sz="675" cap="none"/>
              <a:t>6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O8OAADAFwAAQxAAABAAAAAmAAAACAAAAP//////////"/>
              </a:ext>
            </a:extLst>
          </p:cNvSpPr>
          <p:nvPr/>
        </p:nvSpPr>
        <p:spPr>
          <a:xfrm>
            <a:off x="1196975" y="24276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요구사항 정의서 및 명세서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DTIgAAQxAAABAAAAAmAAAACAAAAP//////////"/>
              </a:ext>
            </a:extLst>
          </p:cNvSpPr>
          <p:nvPr/>
        </p:nvSpPr>
        <p:spPr>
          <a:xfrm>
            <a:off x="3933190" y="24276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7wy6aqQ03T8AAAAAAAAAAA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xAEAAGYRAAAZEgAA+xIAAAAAAAAmAAAACAAAAP//////////"/>
              </a:ext>
            </a:extLst>
          </p:cNvSpPr>
          <p:nvPr/>
        </p:nvSpPr>
        <p:spPr>
          <a:xfrm>
            <a:off x="287020" y="2828290"/>
            <a:ext cx="2654935" cy="257175"/>
          </a:xfrm>
          <a:prstGeom prst="roundRect">
            <a:avLst>
              <a:gd name="adj" fmla="val 22817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ERD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설계 및 테이블 명세서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9gEAAA8UAACODAAAoRUAAAAAAAAmAAAACAAAAP//////////"/>
              </a:ext>
            </a:extLst>
          </p:cNvSpPr>
          <p:nvPr/>
        </p:nvSpPr>
        <p:spPr>
          <a:xfrm>
            <a:off x="318770" y="326072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등록, 수정, 삭제 구현</a:t>
            </a:r>
            <a:endParaRPr lang="ko-kr" sz="700" cap="none"/>
          </a:p>
        </p:txBody>
      </p:sp>
      <p:sp>
        <p:nvSpPr>
          <p:cNvPr id="13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zQwAAJEZAAAsKAAA7RoAAAAAAAAmAAAACAAAAP//////////"/>
              </a:ext>
            </a:extLst>
          </p:cNvSpPr>
          <p:nvPr/>
        </p:nvSpPr>
        <p:spPr>
          <a:xfrm>
            <a:off x="2080895" y="4156075"/>
            <a:ext cx="4449445" cy="22098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t>문서작업 및 PPT제작사용자 예약 CRUD 기능, 화면 구현</a:t>
            </a:r>
          </a:p>
        </p:txBody>
      </p:sp>
      <p:sp>
        <p:nvSpPr>
          <p:cNvPr id="14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xAEAADkcAAD+EQAAkx0AAAAAAAAmAAAACAAAAP//////////"/>
              </a:ext>
            </a:extLst>
          </p:cNvSpPr>
          <p:nvPr/>
        </p:nvSpPr>
        <p:spPr>
          <a:xfrm>
            <a:off x="287020" y="4587875"/>
            <a:ext cx="2637790" cy="21971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AutoShape1"/>
          <p:cNvSpPr>
            <a:extLst>
              <a:ext uri="smNativeData">
                <pr:smNativeData xmlns:pr="smNativeData" xmlns="smNativeData" val="SMDATA_15_BPAsZBMAAAAlAAAAZQAAAA0AAAAAkAAAAEgAAACQAAAASAAAAAAAAAABAAAAAAAAAAEAAABQAAAABEheEKEm4z8AAAAAAAAAAA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ihIAAHQRAACcKAAA+xIAAAAAAAAmAAAACAAAAP//////////"/>
              </a:ext>
            </a:extLst>
          </p:cNvSpPr>
          <p:nvPr/>
        </p:nvSpPr>
        <p:spPr>
          <a:xfrm>
            <a:off x="3013710" y="2837180"/>
            <a:ext cx="3587750" cy="248285"/>
          </a:xfrm>
          <a:prstGeom prst="roundRect">
            <a:avLst>
              <a:gd name="adj" fmla="val 2992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페이지 클래스관리 홈화면(클래스 리스트) 기능 및  UI구현</a:t>
            </a:r>
          </a:p>
        </p:txBody>
      </p:sp>
      <p:sp>
        <p:nvSpPr>
          <p:cNvPr id="16" name="AutoShape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Pg0AAA8UAAAiHQAAoRUAAAAAAAAmAAAACAAAAP//////////"/>
              </a:ext>
            </a:extLst>
          </p:cNvSpPr>
          <p:nvPr/>
        </p:nvSpPr>
        <p:spPr>
          <a:xfrm>
            <a:off x="2152650" y="3260725"/>
            <a:ext cx="258318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회차 CRUD 기능, 화면 구현</a:t>
            </a:r>
            <a:endParaRPr lang="ko-kr" sz="700" cap="none"/>
          </a:p>
        </p:txBody>
      </p:sp>
      <p:sp>
        <p:nvSpPr>
          <p:cNvPr id="17" name="AutoShape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9gEAAA8UAACODAAAoRUAAAAAAAAmAAAACAAAAP//////////"/>
              </a:ext>
            </a:extLst>
          </p:cNvSpPr>
          <p:nvPr/>
        </p:nvSpPr>
        <p:spPr>
          <a:xfrm>
            <a:off x="318770" y="326072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등록, 수정, 삭제 구현</a:t>
            </a:r>
            <a:endParaRPr lang="ko-kr" sz="700" cap="none"/>
          </a:p>
        </p:txBody>
      </p:sp>
      <p:sp>
        <p:nvSpPr>
          <p:cNvPr id="18" name="AutoShape4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BB4AAA8UAACcKAAAoRUAAAAAAAAmAAAACAAAAP//////////"/>
              </a:ext>
            </a:extLst>
          </p:cNvSpPr>
          <p:nvPr/>
        </p:nvSpPr>
        <p:spPr>
          <a:xfrm>
            <a:off x="4879340" y="326072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이미지  다중파일 등록구현</a:t>
            </a:r>
            <a:endParaRPr lang="ko-kr" sz="700" cap="none"/>
          </a:p>
        </p:txBody>
      </p:sp>
      <p:sp>
        <p:nvSpPr>
          <p:cNvPr id="19" name="AutoShape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9gEAALUWAACODAAARxgAAAAAAAAmAAAACAAAAP//////////"/>
              </a:ext>
            </a:extLst>
          </p:cNvSpPr>
          <p:nvPr/>
        </p:nvSpPr>
        <p:spPr>
          <a:xfrm>
            <a:off x="318770" y="369125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이미지 수정, 삭제 구현</a:t>
            </a:r>
            <a:endParaRPr lang="ko-kr" sz="700" cap="none"/>
          </a:p>
        </p:txBody>
      </p:sp>
      <p:sp>
        <p:nvSpPr>
          <p:cNvPr id="20" name="AutoShape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Pg0AALUWAADWFwAARxgAAAAAAAAmAAAACAAAAP//////////"/>
              </a:ext>
            </a:extLst>
          </p:cNvSpPr>
          <p:nvPr/>
        </p:nvSpPr>
        <p:spPr>
          <a:xfrm>
            <a:off x="2152650" y="369125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사용자 예약화면 UI, CSS 작업</a:t>
            </a:r>
            <a:endParaRPr lang="ko-kr" sz="700" cap="none"/>
          </a:p>
        </p:txBody>
      </p:sp>
      <p:sp>
        <p:nvSpPr>
          <p:cNvPr id="21" name="AutoShape7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RxgAALUWAACcKAAARxgAAAAAAAAmAAAACAAAAP//////////"/>
              </a:ext>
            </a:extLst>
          </p:cNvSpPr>
          <p:nvPr/>
        </p:nvSpPr>
        <p:spPr>
          <a:xfrm>
            <a:off x="3946525" y="3691255"/>
            <a:ext cx="2654935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사용자 예약 CRUD 기능, 화면 구현</a:t>
            </a:r>
            <a:endParaRPr lang="ko-kr" sz="700" cap="none"/>
          </a:p>
        </p:txBody>
      </p:sp>
      <p:sp>
        <p:nvSpPr>
          <p:cNvPr id="22" name="AutoShape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xAEAAFsZAABcDAAA7RoAAAAAAAAmAAAACAAAAP//////////"/>
              </a:ext>
            </a:extLst>
          </p:cNvSpPr>
          <p:nvPr/>
        </p:nvSpPr>
        <p:spPr>
          <a:xfrm>
            <a:off x="287020" y="412178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t>예약결제 연결 및 샘플 데이터 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61CC-829A-7897-D495-74C22FDB2221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js</dc:creator>
  <cp:keywords/>
  <dc:description/>
  <cp:lastModifiedBy>user1</cp:lastModifiedBy>
  <cp:revision>0</cp:revision>
  <dcterms:created xsi:type="dcterms:W3CDTF">2023-04-05T12:33:17Z</dcterms:created>
  <dcterms:modified xsi:type="dcterms:W3CDTF">2023-04-05T03:50:28Z</dcterms:modified>
</cp:coreProperties>
</file>