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320" r:id="rId3"/>
    <p:sldId id="322" r:id="rId4"/>
    <p:sldId id="323" r:id="rId5"/>
    <p:sldId id="324" r:id="rId6"/>
    <p:sldId id="325" r:id="rId7"/>
    <p:sldId id="321" r:id="rId8"/>
  </p:sldIdLst>
  <p:sldSz cx="6858000" cy="51435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8257" autoAdjust="0"/>
  </p:normalViewPr>
  <p:slideViewPr>
    <p:cSldViewPr>
      <p:cViewPr varScale="1">
        <p:scale>
          <a:sx n="100" d="100"/>
          <a:sy n="100" d="100"/>
        </p:scale>
        <p:origin x="1092" y="84"/>
      </p:cViewPr>
      <p:guideLst>
        <p:guide orient="horz" pos="161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4DFAE7-2FF3-4214-B6BC-8F7EB05F4DAE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2B28A-E008-438D-9E6A-63C9C95121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B045-AABD-4A7D-B57B-F6A9622F162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5B7E6-4887-4634-B917-7DDD2B11D4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4C87-131F-4E3C-A827-8F15B7F5D787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0B7E-BACA-4395-9C97-061F4560EE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1AA6-7E84-4010-9EAA-50F8CD2C3FC2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B99B-F2B4-44CC-A0CC-6C6ABA26B9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B4F-FEDD-4093-B37A-09B3097B70EA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50BB-4F51-4C35-83B8-3CA1A701FA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7FA4-C3AC-492A-917C-8F7C708D94A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CB2E-95AD-449B-9834-B74CEAF9F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BDD-8556-4945-9E5B-9098630CE8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EBE0-36FC-47DE-9841-79A5CEC81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E31E-2F31-4F3B-B5C1-5B67759DB64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E6-B865-4628-89FD-C5FCB1E51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E08A-5338-463E-A8E0-C13055BC70F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0384-F8D4-4F6E-85F8-F1E5C41B2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F591-071B-4752-BEA7-5B2A058D1C95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D30D-DD85-430B-8C95-5FD9ABD298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01E4-6706-40B9-B0E5-C267133866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EB0B-CE9B-479E-93EA-3407604EC1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0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1200151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2016-02-17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5"/>
        </p:xfrm>
        <a:graphic>
          <a:graphicData uri="http://schemas.openxmlformats.org/drawingml/2006/table">
            <a:tbl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0262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1</a:t>
            </a:fld>
            <a:endParaRPr lang="ko-KR" altLang="en-US" sz="67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268760" y="3291830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268760" y="4155926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232756" y="3723878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277144" y="4515966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20825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8" y="402218"/>
            <a:ext cx="49312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회원관리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김은아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2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648" y="2427734"/>
            <a:ext cx="3600400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카카오 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sns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연동가입구현</a:t>
            </a:r>
            <a:endParaRPr lang="ko-KR" altLang="en-US" sz="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2592288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lvl="0" algn="ctr"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유스케이스 및 기술서 작성</a:t>
            </a:r>
            <a:r>
              <a:rPr lang="en-US" altLang="ko-KR" sz="7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네이버 </a:t>
            </a:r>
            <a:r>
              <a:rPr lang="en-US" altLang="ko-KR" sz="7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sns</a:t>
            </a:r>
            <a:r>
              <a:rPr lang="ko-KR" altLang="en-US" sz="7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연동가입 구현</a:t>
            </a:r>
            <a:endParaRPr lang="ko-KR" altLang="en-US" sz="7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332656" y="2859782"/>
            <a:ext cx="1656184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인증 및 가입확인메일전송 구현</a:t>
            </a:r>
            <a:endParaRPr kumimoji="1" lang="ko-KR" altLang="en-US" sz="8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2520280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마이페이지 디자인 및 코드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332656" y="3291830"/>
            <a:ext cx="25922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각 나의 내역 조회 기능 구현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4797152" y="3291830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최근 본 클래스 기능 구현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3005336" y="3291830"/>
            <a:ext cx="171980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관심클래스 기능 구현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2" name="모서리가 둥근 직사각형 62601"/>
          <p:cNvSpPr/>
          <p:nvPr/>
        </p:nvSpPr>
        <p:spPr>
          <a:xfrm>
            <a:off x="332656" y="3723878"/>
            <a:ext cx="1656184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클래스 상세페이지 디자인 및 코드구현</a:t>
            </a:r>
            <a:endParaRPr xmlns:mc="http://schemas.openxmlformats.org/markup-compatibility/2006" xmlns:hp="http://schemas.haansoft.com/office/presentation/8.0" kumimoji="1" lang="ko-KR" altLang="en-US" sz="6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센터 정보 지도</a:t>
            </a:r>
            <a:r>
              <a:rPr xmlns:mc="http://schemas.openxmlformats.org/markup-compatibility/2006" xmlns:hp="http://schemas.haansoft.com/office/presentation/8.0" kumimoji="1" lang="en-US" altLang="ko-KR" sz="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xmlns:mc="http://schemas.openxmlformats.org/markup-compatibility/2006" xmlns:hp="http://schemas.haansoft.com/office/presentation/8.0" kumimoji="1" lang="ko-KR" altLang="en-US" sz="6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3" name="모서리가 둥근 직사각형 62602"/>
          <p:cNvSpPr/>
          <p:nvPr/>
        </p:nvSpPr>
        <p:spPr>
          <a:xfrm>
            <a:off x="2132856" y="3723878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팀원별 작업물 병합 및 코드 유지보수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5" name="모서리가 둥근 직사각형 62604"/>
          <p:cNvSpPr/>
          <p:nvPr/>
        </p:nvSpPr>
        <p:spPr>
          <a:xfrm>
            <a:off x="2132856" y="2859782"/>
            <a:ext cx="1656184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로그인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회원가입 양식</a:t>
            </a:r>
            <a:endPara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디자인 및 코드 구현</a:t>
            </a:r>
            <a:endPara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7" name="모서리가 둥근 직사각형 62606"/>
          <p:cNvSpPr/>
          <p:nvPr/>
        </p:nvSpPr>
        <p:spPr>
          <a:xfrm>
            <a:off x="332656" y="4155926"/>
            <a:ext cx="61926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제작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67689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8" y="402218"/>
            <a:ext cx="49312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회원관리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전웅배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3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결제기능 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로 구현</a:t>
            </a:r>
            <a:endParaRPr lang="ko-KR" altLang="en-US" sz="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환불기능 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API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결제내역 조회 구현</a:t>
            </a:r>
            <a:endParaRPr kumimoji="1" lang="ko-KR" altLang="en-US" sz="8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수강내역 조회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196752" y="3291830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회원관리 기능 병합 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196752" y="4104943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196752" y="3664471"/>
            <a:ext cx="3528392" cy="232982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팀 전체 코드 병합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 내역과 수강내역에 이미지 불러오기 구현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 규정에 따른 환불 가능상태 구현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196752" y="4545415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모서리가 둥근 직사각형 62599"/>
          <p:cNvSpPr/>
          <p:nvPr/>
        </p:nvSpPr>
        <p:spPr>
          <a:xfrm>
            <a:off x="4797152" y="3664471"/>
            <a:ext cx="8640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회원조회  및 강제탈퇴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362458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843558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51598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관리자관리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문민섭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4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69505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263004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127100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69505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127100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2996952" y="2542821"/>
            <a:ext cx="3528392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로그인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공지게시판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문의게시판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UI </a:t>
            </a:r>
            <a:r>
              <a:rPr lang="ko-KR" altLang="en-US" sz="900" b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017946" y="3394345"/>
            <a:ext cx="3528391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 b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대시보드 통계</a:t>
            </a:r>
            <a:r>
              <a:rPr lang="en-US" altLang="ko-KR" sz="900" b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900" b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유저 통계 작업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273274" y="2959722"/>
            <a:ext cx="171556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공지게시판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273274" y="3833075"/>
            <a:ext cx="5387974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예약통계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매출통계 작업 및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UI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수정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/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273274" y="3390590"/>
            <a:ext cx="2651670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클라이언트 문의게시판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273274" y="4243264"/>
            <a:ext cx="1715566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모서리가 둥근 직사각형 62596"/>
          <p:cNvSpPr/>
          <p:nvPr/>
        </p:nvSpPr>
        <p:spPr>
          <a:xfrm>
            <a:off x="2991858" y="2958542"/>
            <a:ext cx="3528392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공지게시판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문의게시판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모서리가 둥근 직사각형 1"/>
          <p:cNvSpPr/>
          <p:nvPr/>
        </p:nvSpPr>
        <p:spPr>
          <a:xfrm>
            <a:off x="2133220" y="2958859"/>
            <a:ext cx="791724" cy="216024"/>
          </a:xfrm>
          <a:prstGeom prst="roundRect">
            <a:avLst>
              <a:gd name="adj" fmla="val 27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예비군</a:t>
            </a:r>
            <a:endParaRPr lang="en-US" altLang="ko-KR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모서리가 둥근 직사각형 1"/>
          <p:cNvSpPr/>
          <p:nvPr/>
        </p:nvSpPr>
        <p:spPr>
          <a:xfrm>
            <a:off x="2145278" y="4243264"/>
            <a:ext cx="791724" cy="216024"/>
          </a:xfrm>
          <a:prstGeom prst="roundRect">
            <a:avLst>
              <a:gd name="adj" fmla="val 27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예비군</a:t>
            </a:r>
            <a:endParaRPr lang="en-US" altLang="ko-KR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모서리가 둥근 직사각형 62600"/>
          <p:cNvSpPr/>
          <p:nvPr/>
        </p:nvSpPr>
        <p:spPr>
          <a:xfrm>
            <a:off x="5794860" y="3830148"/>
            <a:ext cx="751477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유지 보수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276958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8" y="402218"/>
            <a:ext cx="67029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센터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강사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)/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홍보게시판 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정소영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5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268760" y="3291830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센터 게시판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스튜디오 홍보 게시판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기능 구현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268760" y="4155926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232756" y="3723878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센터 게시판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스튜디오 홍보 게시판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CRUD</a:t>
            </a: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기능 구현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endPara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팀 전체 코드 병합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CSS</a:t>
            </a: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템플릿 변경 </a:t>
            </a:r>
            <a:endPara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277144" y="4515966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483155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E841960-2506-4DC9-8A97-03038466836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27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389</ep:Words>
  <ep:PresentationFormat>사용자 지정</ep:PresentationFormat>
  <ep:Paragraphs>77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js</dc:creator>
  <cp:lastModifiedBy>eun A</cp:lastModifiedBy>
  <dcterms:modified xsi:type="dcterms:W3CDTF">2023-04-05T02:08:28.242</dcterms:modified>
  <cp:revision>146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