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"/>
  </p:notesMasterIdLst>
  <p:sldIdLst>
    <p:sldId id="321" r:id="rId2"/>
  </p:sldIdLst>
  <p:sldSz cx="6858000" cy="51435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4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257" autoAdjust="0"/>
  </p:normalViewPr>
  <p:slideViewPr>
    <p:cSldViewPr>
      <p:cViewPr varScale="1">
        <p:scale>
          <a:sx n="144" d="100"/>
          <a:sy n="144" d="100"/>
        </p:scale>
        <p:origin x="1692" y="120"/>
      </p:cViewPr>
      <p:guideLst>
        <p:guide orient="horz" pos="484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1D4DFAE7-2FF3-4214-B6BC-8F7EB05F4DAE}" type="datetime1">
              <a:rPr lang="ko-KR" altLang="en-US"/>
              <a:pPr lvl="0">
                <a:defRPr/>
              </a:pPr>
              <a:t>2023-04-05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3EF2B28A-E008-438D-9E6A-63C9C951219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4852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바른고딕"/>
        <a:ea typeface="나눔바른고딕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바른고딕"/>
        <a:ea typeface="나눔바른고딕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바른고딕"/>
        <a:ea typeface="나눔바른고딕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바른고딕"/>
        <a:ea typeface="나눔바른고딕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바른고딕"/>
        <a:ea typeface="나눔바른고딕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1597820"/>
            <a:ext cx="58293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2914650"/>
            <a:ext cx="48006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3B045-AABD-4A7D-B57B-F6A9622F162C}" type="datetime1">
              <a:rPr lang="ko-KR" altLang="en-US" smtClean="0"/>
              <a:pPr>
                <a:defRPr/>
              </a:pPr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55B7E6-4887-4634-B917-7DDD2B11D4E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90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B4C87-131F-4E3C-A827-8F15B7F5D787}" type="datetime1">
              <a:rPr lang="ko-KR" altLang="en-US" smtClean="0"/>
              <a:pPr>
                <a:defRPr/>
              </a:pPr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B0B7E-BACA-4395-9C97-061F4560EE2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928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205979"/>
            <a:ext cx="154305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205979"/>
            <a:ext cx="451485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7C1AA6-7E84-4010-9EAA-50F8CD2C3FC2}" type="datetime1">
              <a:rPr lang="ko-KR" altLang="en-US" smtClean="0"/>
              <a:pPr>
                <a:defRPr/>
              </a:pPr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FB99B-F2B4-44CC-A0CC-6C6ABA26B92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93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85CB4F-FEDD-4093-B37A-09B3097B70EA}" type="datetime1">
              <a:rPr lang="ko-KR" altLang="en-US" smtClean="0"/>
              <a:pPr>
                <a:defRPr/>
              </a:pPr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2550BB-4F51-4C35-83B8-3CA1A701FA2C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5979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57FA4-C3AC-492A-917C-8F7C708D94AC}" type="datetime1">
              <a:rPr lang="ko-KR" altLang="en-US" smtClean="0"/>
              <a:pPr>
                <a:defRPr/>
              </a:pPr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8CB2E-95AD-449B-9834-B74CEAF9F56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643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1200151"/>
            <a:ext cx="302895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1200151"/>
            <a:ext cx="302895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B9BDD-8556-4945-9E5B-9098630CE8E0}" type="datetime1">
              <a:rPr lang="ko-KR" altLang="en-US" smtClean="0"/>
              <a:pPr>
                <a:defRPr/>
              </a:pPr>
              <a:t>2023-04-05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8EBE0-36FC-47DE-9841-79A5CEC8100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590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1151335"/>
            <a:ext cx="303014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1631156"/>
            <a:ext cx="303014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70" y="1151335"/>
            <a:ext cx="303133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70" y="1631156"/>
            <a:ext cx="303133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1E31E-2F31-4F3B-B5C1-5B67759DB64F}" type="datetime1">
              <a:rPr lang="ko-KR" altLang="en-US" smtClean="0"/>
              <a:pPr>
                <a:defRPr/>
              </a:pPr>
              <a:t>2023-04-05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4746E6-B865-4628-89FD-C5FCB1E5195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1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1E08A-5338-463E-A8E0-C13055BC70FF}" type="datetime1">
              <a:rPr lang="ko-KR" altLang="en-US" smtClean="0"/>
              <a:pPr>
                <a:defRPr/>
              </a:pPr>
              <a:t>2023-04-05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E0384-F8D4-4F6E-85F8-F1E5C41B2BF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524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197A3-F4C0-4F5B-AF61-D52E1F4435B6}" type="datetime1">
              <a:rPr lang="ko-KR" altLang="en-US" smtClean="0"/>
              <a:pPr>
                <a:defRPr/>
              </a:pPr>
              <a:t>2023-04-05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841960-2506-4DC9-8A97-030384668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21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1" y="204787"/>
            <a:ext cx="2256235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204789"/>
            <a:ext cx="3833813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1" y="1076327"/>
            <a:ext cx="2256235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1F591-071B-4752-BEA7-5B2A058D1C95}" type="datetime1">
              <a:rPr lang="ko-KR" altLang="en-US" smtClean="0"/>
              <a:pPr>
                <a:defRPr/>
              </a:pPr>
              <a:t>2023-04-05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37D30D-DD85-430B-8C95-5FD9ABD298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075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3600450"/>
            <a:ext cx="41148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459581"/>
            <a:ext cx="41148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4025504"/>
            <a:ext cx="41148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9601E4-6706-40B9-B0E5-C267133866E0}" type="datetime1">
              <a:rPr lang="ko-KR" altLang="en-US" smtClean="0"/>
              <a:pPr>
                <a:defRPr/>
              </a:pPr>
              <a:t>2023-04-05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DEB0B-CE9B-479E-93EA-3407604EC1B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98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342900" y="206375"/>
            <a:ext cx="61722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42900" y="1200151"/>
            <a:ext cx="61722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4767264"/>
            <a:ext cx="16002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>
              <a:defRPr/>
            </a:pPr>
            <a:fld id="{82B93BEB-0454-4E4B-BF87-894003901D6F}" type="datetime1">
              <a:rPr lang="ko-KR" altLang="en-US" smtClean="0"/>
              <a:pPr>
                <a:defRPr/>
              </a:pPr>
              <a:t>2023-04-05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4767264"/>
            <a:ext cx="21717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4767264"/>
            <a:ext cx="16002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>
              <a:defRPr/>
            </a:pPr>
            <a:fld id="{8A94778F-1B07-46C6-A198-F6F71895E512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257175" indent="-257175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557213" indent="-214313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1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857250" indent="-1714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200150" indent="-1714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5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1543050" indent="-1714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591" name="Group 127"/>
          <p:cNvGraphicFramePr>
            <a:graphicFrameLocks noGrp="1"/>
          </p:cNvGraphicFramePr>
          <p:nvPr/>
        </p:nvGraphicFramePr>
        <p:xfrm>
          <a:off x="239316" y="1144192"/>
          <a:ext cx="6379369" cy="3668263"/>
        </p:xfrm>
        <a:graphic>
          <a:graphicData uri="http://schemas.openxmlformats.org/drawingml/2006/table">
            <a:tbl>
              <a:tblPr/>
              <a:tblGrid>
                <a:gridCol w="907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6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41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75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3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6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rgbClr val="C0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SUN</a:t>
                      </a:r>
                      <a:endParaRPr kumimoji="1" lang="en-US" altLang="ko-KR" sz="800" b="1" i="0" u="none" strike="noStrike" cap="none" normalizeH="0" baseline="0">
                        <a:solidFill>
                          <a:srgbClr val="C0000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MON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TUE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WED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THR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FRI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2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SAT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2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53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600" b="0" i="0" u="none" strike="noStrike" cap="none" normalizeH="0" baseline="0">
                        <a:solidFill>
                          <a:srgbClr val="FF000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6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21</a:t>
                      </a:r>
                      <a:r>
                        <a:rPr kumimoji="0" lang="ko-KR" altLang="en-US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   </a:t>
                      </a:r>
                      <a:r>
                        <a:rPr kumimoji="0" lang="en-US" altLang="ko-KR" sz="7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START DAY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22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23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24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 dirty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25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961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26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27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28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3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 dirty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4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961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5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6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7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8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9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10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 dirty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11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961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12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13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14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15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16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17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18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961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19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20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21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22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23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24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25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961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26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27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28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29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30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31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 dirty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961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3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4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5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6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7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8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7961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9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10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11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12</a:t>
                      </a: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 </a:t>
                      </a: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D-DAY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6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6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600" b="0" i="0" u="none" strike="noStrike" cap="none" normalizeH="0" baseline="0" dirty="0">
                        <a:solidFill>
                          <a:srgbClr val="0070C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0329" y="402218"/>
            <a:ext cx="302626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LiClass Project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2023.02-03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53000" y="771550"/>
            <a:ext cx="6552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5231178" y="4927542"/>
            <a:ext cx="1600200" cy="205978"/>
          </a:xfrm>
        </p:spPr>
        <p:txBody>
          <a:bodyPr/>
          <a:lstStyle/>
          <a:p>
            <a:pPr>
              <a:defRPr/>
            </a:pPr>
            <a:fld id="{C82550BB-4F51-4C35-83B8-3CA1A701FA2C}" type="slidenum">
              <a:rPr lang="ko-KR" altLang="en-US" sz="675"/>
              <a:pPr>
                <a:defRPr/>
              </a:pPr>
              <a:t>1</a:t>
            </a:fld>
            <a:endParaRPr lang="ko-KR" altLang="en-US" sz="675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196752" y="1995686"/>
            <a:ext cx="2664296" cy="216024"/>
          </a:xfrm>
          <a:prstGeom prst="roundRect">
            <a:avLst>
              <a:gd name="adj" fmla="val 27173"/>
            </a:avLst>
          </a:prstGeom>
          <a:solidFill>
            <a:srgbClr val="E8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프로젝트 주제 수정 보완</a:t>
            </a:r>
            <a:r>
              <a:rPr lang="ko-KR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 및 기획서 작성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276872" y="1563638"/>
            <a:ext cx="3384376" cy="180000"/>
          </a:xfrm>
          <a:prstGeom prst="roundRect">
            <a:avLst>
              <a:gd name="adj" fmla="val 27173"/>
            </a:avLst>
          </a:prstGeom>
          <a:solidFill>
            <a:srgbClr val="F4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 주제 선정 및 기획의도 수립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96752" y="2427734"/>
            <a:ext cx="2664296" cy="216024"/>
          </a:xfrm>
          <a:prstGeom prst="roundRect">
            <a:avLst>
              <a:gd name="adj" fmla="val 27173"/>
            </a:avLst>
          </a:prstGeom>
          <a:solidFill>
            <a:srgbClr val="D2E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요구사항 정의서 및 명세서 작성</a:t>
            </a:r>
            <a:r>
              <a:rPr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결제기능 </a:t>
            </a:r>
            <a:r>
              <a:rPr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API</a:t>
            </a:r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로 구현</a:t>
            </a:r>
          </a:p>
        </p:txBody>
      </p:sp>
      <p:sp>
        <p:nvSpPr>
          <p:cNvPr id="62592" name="모서리가 둥근 직사각형 62591"/>
          <p:cNvSpPr/>
          <p:nvPr/>
        </p:nvSpPr>
        <p:spPr>
          <a:xfrm>
            <a:off x="3933056" y="1995686"/>
            <a:ext cx="1728192" cy="216024"/>
          </a:xfrm>
          <a:prstGeom prst="roundRect">
            <a:avLst>
              <a:gd name="adj" fmla="val 27173"/>
            </a:avLst>
          </a:prstGeom>
          <a:solidFill>
            <a:srgbClr val="DCEB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요구사항별 역할분담</a:t>
            </a:r>
          </a:p>
        </p:txBody>
      </p:sp>
      <p:sp>
        <p:nvSpPr>
          <p:cNvPr id="62593" name="모서리가 둥근 직사각형 62592"/>
          <p:cNvSpPr/>
          <p:nvPr/>
        </p:nvSpPr>
        <p:spPr>
          <a:xfrm>
            <a:off x="3933056" y="2427734"/>
            <a:ext cx="1728192" cy="216024"/>
          </a:xfrm>
          <a:prstGeom prst="roundRect">
            <a:avLst>
              <a:gd name="adj" fmla="val 27173"/>
            </a:avLst>
          </a:prstGeom>
          <a:solidFill>
            <a:srgbClr val="C8D7FF"/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700" b="1" i="0" u="none" strike="noStrike" kern="1200" cap="none" spc="0" normalizeH="0" baseline="0" dirty="0" err="1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유스케이스</a:t>
            </a:r>
            <a:r>
              <a:rPr kumimoji="1" lang="ko-KR" altLang="en-US" sz="700" b="1" i="0" u="none" strike="noStrike" kern="1200" cap="none" spc="0" normalizeH="0" baseline="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 및 기술서 작성</a:t>
            </a:r>
            <a:r>
              <a:rPr kumimoji="1" lang="en-US" altLang="ko-KR" sz="700" b="1" i="0" u="none" strike="noStrike" kern="1200" cap="none" spc="0" normalizeH="0" baseline="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, </a:t>
            </a:r>
            <a:r>
              <a:rPr kumimoji="1" lang="ko-KR" altLang="en-US" sz="700" b="1" i="0" u="none" strike="noStrike" kern="1200" cap="none" spc="0" normalizeH="0" baseline="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환불기능 </a:t>
            </a:r>
            <a:r>
              <a:rPr kumimoji="1" lang="en-US" altLang="ko-KR" sz="700" b="1" i="0" u="none" strike="noStrike" kern="1200" cap="none" spc="0" normalizeH="0" baseline="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API</a:t>
            </a:r>
            <a:r>
              <a:rPr kumimoji="1" lang="ko-KR" altLang="en-US" sz="700" b="1" i="0" u="none" strike="noStrike" kern="1200" cap="none" spc="0" normalizeH="0" baseline="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로 구현</a:t>
            </a:r>
          </a:p>
        </p:txBody>
      </p:sp>
      <p:sp>
        <p:nvSpPr>
          <p:cNvPr id="62594" name="모서리가 둥근 직사각형 62593"/>
          <p:cNvSpPr/>
          <p:nvPr/>
        </p:nvSpPr>
        <p:spPr>
          <a:xfrm>
            <a:off x="1196752" y="2859782"/>
            <a:ext cx="2664296" cy="216024"/>
          </a:xfrm>
          <a:prstGeom prst="roundRect">
            <a:avLst>
              <a:gd name="adj" fmla="val 27173"/>
            </a:avLst>
          </a:prstGeom>
          <a:solidFill>
            <a:srgbClr val="BECD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800" b="1" i="0" u="none" strike="noStrike" kern="1200" cap="none" spc="0" normalizeH="0" baseline="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ERD </a:t>
            </a:r>
            <a:r>
              <a:rPr kumimoji="1" lang="ko-KR" altLang="en-US" sz="800" b="1" i="0" u="none" strike="noStrike" kern="1200" cap="none" spc="0" normalizeH="0" baseline="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설계 및 테이블 명세서 작성</a:t>
            </a:r>
            <a:r>
              <a:rPr kumimoji="1" lang="en-US" altLang="ko-KR" sz="800" b="1" i="0" u="none" strike="noStrike" kern="1200" cap="none" spc="0" normalizeH="0" baseline="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, </a:t>
            </a:r>
            <a:r>
              <a:rPr kumimoji="1" lang="ko-KR" altLang="en-US" sz="800" b="1" i="0" u="none" strike="noStrike" kern="1200" cap="none" spc="0" normalizeH="0" baseline="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결제내역 조회 구현</a:t>
            </a:r>
          </a:p>
        </p:txBody>
      </p:sp>
      <p:sp>
        <p:nvSpPr>
          <p:cNvPr id="62596" name="모서리가 둥근 직사각형 62595"/>
          <p:cNvSpPr/>
          <p:nvPr/>
        </p:nvSpPr>
        <p:spPr>
          <a:xfrm>
            <a:off x="3933056" y="2859782"/>
            <a:ext cx="1728192" cy="216024"/>
          </a:xfrm>
          <a:prstGeom prst="roundRect">
            <a:avLst>
              <a:gd name="adj" fmla="val 27173"/>
            </a:avLst>
          </a:prstGeom>
          <a:solidFill>
            <a:srgbClr val="B4C3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700" b="1" i="0" u="none" strike="noStrike" kern="1200" cap="none" spc="0" normalizeH="0" baseline="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논리적</a:t>
            </a:r>
            <a:r>
              <a:rPr kumimoji="1" lang="en-US" altLang="ko-KR" sz="700" b="1" i="0" u="none" strike="noStrike" kern="1200" cap="none" spc="0" normalizeH="0" baseline="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,</a:t>
            </a:r>
            <a:r>
              <a:rPr kumimoji="1" lang="ko-KR" altLang="en-US" sz="700" b="1" i="0" u="none" strike="noStrike" kern="1200" cap="none" spc="0" normalizeH="0" baseline="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물리적 모델링</a:t>
            </a:r>
            <a:r>
              <a:rPr kumimoji="1" lang="en-US" altLang="ko-KR" sz="700" b="1" i="0" u="none" strike="noStrike" kern="1200" cap="none" spc="0" normalizeH="0" baseline="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,</a:t>
            </a:r>
            <a:r>
              <a:rPr kumimoji="1" lang="ko-KR" altLang="en-US" sz="700" b="1" i="0" u="none" strike="noStrike" kern="1200" cap="none" spc="0" normalizeH="0" baseline="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수강내역 조회 구현</a:t>
            </a:r>
          </a:p>
        </p:txBody>
      </p:sp>
      <p:sp>
        <p:nvSpPr>
          <p:cNvPr id="62597" name="모서리가 둥근 직사각형 62596"/>
          <p:cNvSpPr/>
          <p:nvPr/>
        </p:nvSpPr>
        <p:spPr>
          <a:xfrm>
            <a:off x="1196752" y="3291830"/>
            <a:ext cx="4464496" cy="216024"/>
          </a:xfrm>
          <a:prstGeom prst="roundRect">
            <a:avLst>
              <a:gd name="adj" fmla="val 27173"/>
            </a:avLst>
          </a:prstGeom>
          <a:solidFill>
            <a:srgbClr val="AAB9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900" b="1" i="0" u="none" strike="noStrike" kern="1200" cap="none" spc="0" normalizeH="0" baseline="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패키지 구조 생성 및 기능 구현</a:t>
            </a:r>
            <a:r>
              <a:rPr kumimoji="1" lang="en-US" altLang="ko-KR" sz="900" b="1" i="0" u="none" strike="noStrike" kern="1200" cap="none" spc="0" normalizeH="0" baseline="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, </a:t>
            </a:r>
            <a:r>
              <a:rPr kumimoji="1" lang="ko-KR" altLang="en-US" sz="900" b="1" i="0" u="none" strike="noStrike" kern="1200" cap="none" spc="0" normalizeH="0" baseline="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회원관리 기능 병합 </a:t>
            </a:r>
          </a:p>
        </p:txBody>
      </p:sp>
      <p:sp>
        <p:nvSpPr>
          <p:cNvPr id="62599" name="모서리가 둥근 직사각형 62598"/>
          <p:cNvSpPr/>
          <p:nvPr/>
        </p:nvSpPr>
        <p:spPr>
          <a:xfrm>
            <a:off x="1196752" y="4104943"/>
            <a:ext cx="4464496" cy="216024"/>
          </a:xfrm>
          <a:prstGeom prst="roundRect">
            <a:avLst>
              <a:gd name="adj" fmla="val 27173"/>
            </a:avLst>
          </a:prstGeom>
          <a:solidFill>
            <a:srgbClr val="96A5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900" b="1" i="0" u="none" strike="noStrike" kern="1200" cap="none" spc="0" normalizeH="0" baseline="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문서 작업 및 </a:t>
            </a:r>
            <a:r>
              <a:rPr kumimoji="1" lang="en-US" altLang="ko-KR" sz="900" b="1" i="0" u="none" strike="noStrike" kern="1200" cap="none" spc="0" normalizeH="0" baseline="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PPT </a:t>
            </a:r>
            <a:r>
              <a:rPr kumimoji="1" lang="ko-KR" altLang="en-US" sz="900" b="1" i="0" u="none" strike="noStrike" kern="1200" cap="none" spc="0" normalizeH="0" baseline="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제작</a:t>
            </a:r>
          </a:p>
        </p:txBody>
      </p:sp>
      <p:sp>
        <p:nvSpPr>
          <p:cNvPr id="62600" name="모서리가 둥근 직사각형 62599"/>
          <p:cNvSpPr/>
          <p:nvPr/>
        </p:nvSpPr>
        <p:spPr>
          <a:xfrm>
            <a:off x="1196752" y="3664471"/>
            <a:ext cx="3528392" cy="232982"/>
          </a:xfrm>
          <a:prstGeom prst="roundRect">
            <a:avLst>
              <a:gd name="adj" fmla="val 27173"/>
            </a:avLst>
          </a:prstGeom>
          <a:solidFill>
            <a:srgbClr val="AAB9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700" b="1" i="0" u="none" strike="noStrike" kern="1200" cap="none" spc="0" normalizeH="0" baseline="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패키지 구조 생성 및 기능 구현</a:t>
            </a:r>
            <a:r>
              <a:rPr kumimoji="1" lang="en-US" altLang="ko-KR" sz="700" b="1" i="0" u="none" strike="noStrike" kern="1200" cap="none" spc="0" normalizeH="0" baseline="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, </a:t>
            </a:r>
            <a:r>
              <a:rPr kumimoji="1" lang="ko-KR" altLang="en-US" sz="700" b="1" i="0" u="none" strike="noStrike" kern="1200" cap="none" spc="0" normalizeH="0" baseline="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팀 전체 코드 병합</a:t>
            </a:r>
            <a:r>
              <a:rPr kumimoji="1" lang="en-US" altLang="ko-KR" sz="700" b="1" i="0" u="none" strike="noStrike" kern="1200" cap="none" spc="0" normalizeH="0" baseline="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, </a:t>
            </a:r>
            <a:r>
              <a:rPr kumimoji="1" lang="ko-KR" altLang="en-US" sz="700" b="1" i="0" u="none" strike="noStrike" kern="1200" cap="none" spc="0" normalizeH="0" baseline="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결제 내역과 수강내역에 이미지 불러오기 구현</a:t>
            </a:r>
            <a:r>
              <a:rPr kumimoji="1" lang="en-US" altLang="ko-KR" sz="700" b="1" i="0" u="none" strike="noStrike" kern="1200" cap="none" spc="0" normalizeH="0" baseline="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, </a:t>
            </a:r>
            <a:r>
              <a:rPr kumimoji="1" lang="ko-KR" altLang="en-US" sz="700" b="1" i="0" u="none" strike="noStrike" kern="1200" cap="none" spc="0" normalizeH="0" baseline="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환불 규정에 따른 환불 가능상태 구현</a:t>
            </a:r>
            <a:r>
              <a:rPr kumimoji="1" lang="ko-KR" altLang="en-US" sz="900" b="1" i="0" u="none" strike="noStrike" kern="1200" cap="none" spc="0" normalizeH="0" baseline="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 </a:t>
            </a:r>
          </a:p>
        </p:txBody>
      </p:sp>
      <p:sp>
        <p:nvSpPr>
          <p:cNvPr id="62601" name="모서리가 둥근 직사각형 62600"/>
          <p:cNvSpPr/>
          <p:nvPr/>
        </p:nvSpPr>
        <p:spPr>
          <a:xfrm>
            <a:off x="1196752" y="4545415"/>
            <a:ext cx="1647800" cy="216024"/>
          </a:xfrm>
          <a:prstGeom prst="roundRect">
            <a:avLst>
              <a:gd name="adj" fmla="val 27173"/>
            </a:avLst>
          </a:prstGeom>
          <a:solidFill>
            <a:srgbClr val="96A5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테스트 및 유지 보수</a:t>
            </a:r>
          </a:p>
        </p:txBody>
      </p:sp>
      <p:sp>
        <p:nvSpPr>
          <p:cNvPr id="3" name="모서리가 둥근 직사각형 62599">
            <a:extLst>
              <a:ext uri="{FF2B5EF4-FFF2-40B4-BE49-F238E27FC236}">
                <a16:creationId xmlns:a16="http://schemas.microsoft.com/office/drawing/2014/main" id="{2CC854F9-22A7-DE06-5622-CBF57BE9B571}"/>
              </a:ext>
            </a:extLst>
          </p:cNvPr>
          <p:cNvSpPr/>
          <p:nvPr/>
        </p:nvSpPr>
        <p:spPr>
          <a:xfrm>
            <a:off x="4797152" y="3664471"/>
            <a:ext cx="864096" cy="216024"/>
          </a:xfrm>
          <a:prstGeom prst="roundRect">
            <a:avLst>
              <a:gd name="adj" fmla="val 27173"/>
            </a:avLst>
          </a:prstGeom>
          <a:solidFill>
            <a:srgbClr val="AAB9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700" b="1" i="0" u="none" strike="noStrike" kern="1200" cap="none" spc="0" normalizeH="0" baseline="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회원조회  및 강제탈퇴 구현</a:t>
            </a:r>
          </a:p>
        </p:txBody>
      </p:sp>
    </p:spTree>
    <p:extLst>
      <p:ext uri="{BB962C8B-B14F-4D97-AF65-F5344CB8AC3E}">
        <p14:creationId xmlns:p14="http://schemas.microsoft.com/office/powerpoint/2010/main" val="3724701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166</Words>
  <Application>Microsoft Office PowerPoint</Application>
  <PresentationFormat>사용자 지정</PresentationFormat>
  <Paragraphs>73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굴림</vt:lpstr>
      <vt:lpstr>나눔고딕</vt:lpstr>
      <vt:lpstr>나눔바른고딕</vt:lpstr>
      <vt:lpstr>맑은 고딕</vt:lpstr>
      <vt:lpstr>Arial</vt:lpstr>
      <vt:lpstr>Office 테마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</dc:creator>
  <cp:lastModifiedBy>전 웅배</cp:lastModifiedBy>
  <cp:revision>140</cp:revision>
  <dcterms:modified xsi:type="dcterms:W3CDTF">2023-04-05T01:20:41Z</dcterms:modified>
  <cp:version/>
</cp:coreProperties>
</file>