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321" r:id="rId2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44" d="100"/>
          <a:sy n="144" d="100"/>
        </p:scale>
        <p:origin x="1692" y="120"/>
      </p:cViewPr>
      <p:guideLst>
        <p:guide orient="horz" pos="4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2023-04-05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2023-04-05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3"/>
        </p:xfrm>
        <a:graphic>
          <a:graphicData uri="http://schemas.openxmlformats.org/drawingml/2006/table">
            <a:tbl>
              <a:tblPr/>
              <a:tblGrid>
                <a:gridCol w="90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 dirty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결제기능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구현</a:t>
            </a: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 err="1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및 기술서 작성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환불기능 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API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구현</a:t>
            </a: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kumimoji="1" lang="ko-KR" altLang="en-US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r>
              <a:rPr kumimoji="1" lang="en-US" altLang="ko-KR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8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결제내역 조회 구현</a:t>
            </a: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수강내역 조회 구현</a:t>
            </a: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196752" y="3291830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회원관리 기능 병합 </a:t>
            </a: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196752" y="4104943"/>
            <a:ext cx="4464496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kumimoji="1" lang="en-US" altLang="ko-KR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196752" y="3664471"/>
            <a:ext cx="3528392" cy="232982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팀 전체 코드 병합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결제 내역과 수강내역에 이미지 불러오기 구현</a:t>
            </a:r>
            <a:r>
              <a:rPr kumimoji="1" lang="en-US" altLang="ko-KR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환불 규정에 따른 환불 가능상태 구현</a:t>
            </a:r>
            <a:r>
              <a:rPr kumimoji="1" lang="ko-KR" altLang="en-US" sz="9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 </a:t>
            </a: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196752" y="4545415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</a:p>
        </p:txBody>
      </p:sp>
      <p:sp>
        <p:nvSpPr>
          <p:cNvPr id="3" name="모서리가 둥근 직사각형 62599">
            <a:extLst>
              <a:ext uri="{FF2B5EF4-FFF2-40B4-BE49-F238E27FC236}">
                <a16:creationId xmlns:a16="http://schemas.microsoft.com/office/drawing/2014/main" id="{2CC854F9-22A7-DE06-5622-CBF57BE9B571}"/>
              </a:ext>
            </a:extLst>
          </p:cNvPr>
          <p:cNvSpPr/>
          <p:nvPr/>
        </p:nvSpPr>
        <p:spPr>
          <a:xfrm>
            <a:off x="4797152" y="3664471"/>
            <a:ext cx="864096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700" b="1" i="0" u="none" strike="noStrike" kern="1200" cap="none" spc="0" normalizeH="0" baseline="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회원조회  및 강제탈퇴 구현</a:t>
            </a:r>
          </a:p>
        </p:txBody>
      </p:sp>
    </p:spTree>
    <p:extLst>
      <p:ext uri="{BB962C8B-B14F-4D97-AF65-F5344CB8AC3E}">
        <p14:creationId xmlns:p14="http://schemas.microsoft.com/office/powerpoint/2010/main" val="37247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166</Words>
  <Application>Microsoft Office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나눔고딕</vt:lpstr>
      <vt:lpstr>나눔바른고딕</vt:lpstr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</dc:creator>
  <cp:lastModifiedBy>전 웅배</cp:lastModifiedBy>
  <cp:revision>140</cp:revision>
  <dcterms:modified xsi:type="dcterms:W3CDTF">2023-04-05T01:21:01Z</dcterms:modified>
  <cp:version/>
</cp:coreProperties>
</file>