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0" r:id="rId1"/>
    <p:sldMasterId id="2147483752" r:id="rId2"/>
  </p:sldMasterIdLst>
  <p:notesMasterIdLst>
    <p:notesMasterId r:id="rId3"/>
  </p:notesMasterIdLst>
  <p:handoutMasterIdLst>
    <p:handoutMasterId r:id="rId4"/>
  </p:handoutMasterIdLst>
  <p:sldIdLst>
    <p:sldId id="1279" r:id="rId5"/>
    <p:sldId id="1281" r:id="rId6"/>
    <p:sldId id="1311" r:id="rId7"/>
    <p:sldId id="1310" r:id="rId8"/>
    <p:sldId id="1304" r:id="rId9"/>
    <p:sldId id="1305" r:id="rId10"/>
    <p:sldId id="1306" r:id="rId11"/>
    <p:sldId id="1307" r:id="rId12"/>
    <p:sldId id="1309" r:id="rId13"/>
    <p:sldId id="1312" r:id="rId14"/>
    <p:sldId id="1318" r:id="rId15"/>
    <p:sldId id="1313" r:id="rId16"/>
    <p:sldId id="1314" r:id="rId17"/>
    <p:sldId id="1317" r:id="rId18"/>
    <p:sldId id="1315" r:id="rId19"/>
    <p:sldId id="1316" r:id="rId2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70D2E72-B2E2-49C1-8078-CE15C995FDA2}" name="기본 구역">
          <p14:sldIdLst>
            <p14:sldId id="1279"/>
            <p14:sldId id="1281"/>
            <p14:sldId id="1311"/>
            <p14:sldId id="1310"/>
            <p14:sldId id="1304"/>
            <p14:sldId id="1305"/>
            <p14:sldId id="1306"/>
            <p14:sldId id="1307"/>
            <p14:sldId id="1309"/>
            <p14:sldId id="1312"/>
            <p14:sldId id="1318"/>
            <p14:sldId id="1313"/>
            <p14:sldId id="1314"/>
            <p14:sldId id="1317"/>
            <p14:sldId id="1315"/>
            <p14:sldId id="1316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문 민섭" initials="문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7" autoAdjust="0"/>
    <p:restoredTop sz="96301" autoAdjust="0"/>
  </p:normalViewPr>
  <p:slideViewPr>
    <p:cSldViewPr snapToGrid="0">
      <p:cViewPr>
        <p:scale>
          <a:sx n="83" d="100"/>
          <a:sy n="83" d="100"/>
        </p:scale>
        <p:origin x="1476" y="114"/>
      </p:cViewPr>
      <p:guideLst>
        <p:guide orient="horz" pos="2157"/>
        <p:guide pos="3117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72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r">
              <a:defRPr sz="1200"/>
            </a:lvl1pPr>
          </a:lstStyle>
          <a:p>
            <a:pPr lvl="0">
              <a:defRPr/>
            </a:pPr>
            <a:fld id="{F57808A5-CE14-4E3D-9B65-0E063802A9EC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r">
              <a:defRPr sz="1200"/>
            </a:lvl1pPr>
          </a:lstStyle>
          <a:p>
            <a:pPr lvl="0">
              <a:defRPr/>
            </a:pPr>
            <a:fld id="{67FBDFAC-86B1-433D-BE6A-891AB80182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r">
              <a:defRPr sz="1200"/>
            </a:lvl1pPr>
          </a:lstStyle>
          <a:p>
            <a:pPr lvl="0">
              <a:defRPr/>
            </a:pPr>
            <a:fld id="{99FF6072-774F-4CEB-8180-25D320EA72E1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r">
              <a:defRPr sz="1200"/>
            </a:lvl1pPr>
          </a:lstStyle>
          <a:p>
            <a:pPr lvl="0">
              <a:defRPr/>
            </a:pPr>
            <a:fld id="{AD472F43-73A9-4A3F-AB4F-01C77193051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8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관리자 메뉴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 altLang="ko-KR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D2AEA-CB4C-4062-8DA7-B77ABDC9B25C}"/>
              </a:ext>
            </a:extLst>
          </p:cNvPr>
          <p:cNvSpPr txBox="1"/>
          <p:nvPr userDrawn="1"/>
        </p:nvSpPr>
        <p:spPr>
          <a:xfrm>
            <a:off x="68580" y="1000818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9912B3-E5CB-40F5-8A27-CC7BFA1BFCF5}"/>
              </a:ext>
            </a:extLst>
          </p:cNvPr>
          <p:cNvSpPr txBox="1"/>
          <p:nvPr userDrawn="1"/>
        </p:nvSpPr>
        <p:spPr>
          <a:xfrm>
            <a:off x="68580" y="13311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410DD-65C2-479D-B5FB-F500D8C5CFB6}"/>
              </a:ext>
            </a:extLst>
          </p:cNvPr>
          <p:cNvSpPr txBox="1"/>
          <p:nvPr userDrawn="1"/>
        </p:nvSpPr>
        <p:spPr>
          <a:xfrm>
            <a:off x="73979" y="22686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81E5C-9E30-4930-911E-1966512B0719}"/>
              </a:ext>
            </a:extLst>
          </p:cNvPr>
          <p:cNvSpPr txBox="1"/>
          <p:nvPr userDrawn="1"/>
        </p:nvSpPr>
        <p:spPr>
          <a:xfrm>
            <a:off x="68580" y="2870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C91781-4F92-496D-A953-B81080AB7168}"/>
              </a:ext>
            </a:extLst>
          </p:cNvPr>
          <p:cNvSpPr txBox="1"/>
          <p:nvPr userDrawn="1"/>
        </p:nvSpPr>
        <p:spPr>
          <a:xfrm>
            <a:off x="68580" y="43262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게시판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DA0D5-BAAA-4290-979B-62D6EBF04125}"/>
              </a:ext>
            </a:extLst>
          </p:cNvPr>
          <p:cNvCxnSpPr/>
          <p:nvPr userDrawn="1"/>
        </p:nvCxnSpPr>
        <p:spPr>
          <a:xfrm>
            <a:off x="66648" y="126699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 userDrawn="1"/>
        </p:nvCxnSpPr>
        <p:spPr>
          <a:xfrm>
            <a:off x="66647" y="212237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20FB24-7E4C-44C6-87A3-36EA3E342BFD}"/>
              </a:ext>
            </a:extLst>
          </p:cNvPr>
          <p:cNvCxnSpPr/>
          <p:nvPr userDrawn="1"/>
        </p:nvCxnSpPr>
        <p:spPr>
          <a:xfrm>
            <a:off x="66648" y="279821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92349C-AE3A-493D-A64B-B8EEF5A8C946}"/>
              </a:ext>
            </a:extLst>
          </p:cNvPr>
          <p:cNvCxnSpPr/>
          <p:nvPr userDrawn="1"/>
        </p:nvCxnSpPr>
        <p:spPr>
          <a:xfrm>
            <a:off x="66647" y="418338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EC09B9-BC4E-42C8-8C8C-9FD835CF26A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750C2354-E4E9-44C4-B067-A331EB5BF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2945389"/>
            <a:ext cx="61759" cy="617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9CF3652-4ADC-4FA9-A026-ADE1299F8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4410198"/>
            <a:ext cx="61759" cy="61759"/>
          </a:xfrm>
          <a:prstGeom prst="rect">
            <a:avLst/>
          </a:prstGeom>
        </p:spPr>
      </p:pic>
      <p:sp>
        <p:nvSpPr>
          <p:cNvPr id="39" name="Shape 151">
            <a:extLst>
              <a:ext uri="{FF2B5EF4-FFF2-40B4-BE49-F238E27FC236}">
                <a16:creationId xmlns:a16="http://schemas.microsoft.com/office/drawing/2014/main" id="{EF032A24-CECD-4B78-B1B4-4B07D9B4FC0E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7DD31BA-C2E6-49B1-903A-46479F2AE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422463"/>
            <a:ext cx="61759" cy="617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F68A608-765E-4249-BFA3-B88B106DE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335198"/>
            <a:ext cx="61759" cy="617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A000037-F502-4EFD-84EB-447A6293D960}"/>
              </a:ext>
            </a:extLst>
          </p:cNvPr>
          <p:cNvSpPr txBox="1"/>
          <p:nvPr userDrawn="1"/>
        </p:nvSpPr>
        <p:spPr>
          <a:xfrm>
            <a:off x="220980" y="1595272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7ABEEF-A6D9-4241-BEFA-60F75331A54F}"/>
              </a:ext>
            </a:extLst>
          </p:cNvPr>
          <p:cNvSpPr txBox="1"/>
          <p:nvPr userDrawn="1"/>
        </p:nvSpPr>
        <p:spPr>
          <a:xfrm>
            <a:off x="226379" y="25237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66A54-8EF5-498E-B497-BA2FEDFC4D53}"/>
              </a:ext>
            </a:extLst>
          </p:cNvPr>
          <p:cNvSpPr txBox="1"/>
          <p:nvPr userDrawn="1"/>
        </p:nvSpPr>
        <p:spPr>
          <a:xfrm>
            <a:off x="220980" y="31654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693411-6D80-4C47-98BD-7BDAC606E912}"/>
              </a:ext>
            </a:extLst>
          </p:cNvPr>
          <p:cNvSpPr txBox="1"/>
          <p:nvPr userDrawn="1"/>
        </p:nvSpPr>
        <p:spPr>
          <a:xfrm>
            <a:off x="220980" y="4614539"/>
            <a:ext cx="84510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홍보게시판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강사게시판 관리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27F6993-2E4E-D914-F323-DE26C51E56B7}"/>
              </a:ext>
            </a:extLst>
          </p:cNvPr>
          <p:cNvCxnSpPr/>
          <p:nvPr userDrawn="1"/>
        </p:nvCxnSpPr>
        <p:spPr>
          <a:xfrm>
            <a:off x="66647" y="558558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C5D36A-56CC-E9C1-C5ED-6F717B92035A}"/>
              </a:ext>
            </a:extLst>
          </p:cNvPr>
          <p:cNvSpPr txBox="1"/>
          <p:nvPr userDrawn="1"/>
        </p:nvSpPr>
        <p:spPr>
          <a:xfrm>
            <a:off x="68580" y="67242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5B12E3-2567-7CDA-F7EA-F58B44E683EE}"/>
              </a:ext>
            </a:extLst>
          </p:cNvPr>
          <p:cNvCxnSpPr/>
          <p:nvPr userDrawn="1"/>
        </p:nvCxnSpPr>
        <p:spPr>
          <a:xfrm>
            <a:off x="64119" y="93853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FE882-3BD0-76FE-BBE4-2FD87A4F32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2" y="400766"/>
            <a:ext cx="104378" cy="123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DE7FCF-E873-AB38-8417-D96156BCD5E0}"/>
              </a:ext>
            </a:extLst>
          </p:cNvPr>
          <p:cNvSpPr txBox="1"/>
          <p:nvPr userDrawn="1"/>
        </p:nvSpPr>
        <p:spPr>
          <a:xfrm>
            <a:off x="68580" y="351757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A47EA5-5C67-D638-B1F1-117CDEFEFBC6}"/>
              </a:ext>
            </a:extLst>
          </p:cNvPr>
          <p:cNvCxnSpPr/>
          <p:nvPr userDrawn="1"/>
        </p:nvCxnSpPr>
        <p:spPr>
          <a:xfrm>
            <a:off x="66648" y="3445647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36C0B40-3D71-EA97-31D3-43C7A7F5D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592821"/>
            <a:ext cx="61759" cy="61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DF56D7-C427-276C-9ED0-A45C528CE6DE}"/>
              </a:ext>
            </a:extLst>
          </p:cNvPr>
          <p:cNvSpPr txBox="1"/>
          <p:nvPr userDrawn="1"/>
        </p:nvSpPr>
        <p:spPr>
          <a:xfrm>
            <a:off x="220980" y="381292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 관리</a:t>
            </a:r>
          </a:p>
        </p:txBody>
      </p:sp>
    </p:spTree>
    <p:extLst>
      <p:ext uri="{BB962C8B-B14F-4D97-AF65-F5344CB8AC3E}">
        <p14:creationId xmlns:p14="http://schemas.microsoft.com/office/powerpoint/2010/main" val="56713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13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299545"/>
            <a:ext cx="0" cy="6508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8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상단만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E5BB2-C9A7-4417-AB05-0262C53B7C3E}"/>
              </a:ext>
            </a:extLst>
          </p:cNvPr>
          <p:cNvCxnSpPr/>
          <p:nvPr userDrawn="1"/>
        </p:nvCxnSpPr>
        <p:spPr>
          <a:xfrm>
            <a:off x="55659" y="620563"/>
            <a:ext cx="7609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페이지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150">
            <a:extLst>
              <a:ext uri="{FF2B5EF4-FFF2-40B4-BE49-F238E27FC236}">
                <a16:creationId xmlns:a16="http://schemas.microsoft.com/office/drawing/2014/main" id="{0694B881-6FD9-38E0-538B-C63A932F389B}"/>
              </a:ext>
            </a:extLst>
          </p:cNvPr>
          <p:cNvCxnSpPr/>
          <p:nvPr userDrawn="1"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152">
            <a:extLst>
              <a:ext uri="{FF2B5EF4-FFF2-40B4-BE49-F238E27FC236}">
                <a16:creationId xmlns:a16="http://schemas.microsoft.com/office/drawing/2014/main" id="{184AACD7-117B-CEF3-7DFB-A13FD36A63C0}"/>
              </a:ext>
            </a:extLst>
          </p:cNvPr>
          <p:cNvSpPr txBox="1"/>
          <p:nvPr userDrawn="1"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r>
              <a:rPr lang="ko-KR" altLang="en-US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0065E-0978-9CFD-A615-44C121A546EC}"/>
              </a:ext>
            </a:extLst>
          </p:cNvPr>
          <p:cNvSpPr txBox="1"/>
          <p:nvPr userDrawn="1"/>
        </p:nvSpPr>
        <p:spPr>
          <a:xfrm>
            <a:off x="68580" y="95573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BC524-6430-5D23-0031-F0B50C07246B}"/>
              </a:ext>
            </a:extLst>
          </p:cNvPr>
          <p:cNvSpPr txBox="1"/>
          <p:nvPr userDrawn="1"/>
        </p:nvSpPr>
        <p:spPr>
          <a:xfrm>
            <a:off x="68580" y="128602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3328-C77B-04FA-0908-3BFCDCEB5C14}"/>
              </a:ext>
            </a:extLst>
          </p:cNvPr>
          <p:cNvSpPr txBox="1"/>
          <p:nvPr userDrawn="1"/>
        </p:nvSpPr>
        <p:spPr>
          <a:xfrm>
            <a:off x="73979" y="222360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E3DA6-1D57-21C4-AC34-A7033D0C1FBC}"/>
              </a:ext>
            </a:extLst>
          </p:cNvPr>
          <p:cNvSpPr txBox="1"/>
          <p:nvPr userDrawn="1"/>
        </p:nvSpPr>
        <p:spPr>
          <a:xfrm>
            <a:off x="68580" y="31336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A3F2F-7298-56A5-FD12-FBCC0298C97E}"/>
              </a:ext>
            </a:extLst>
          </p:cNvPr>
          <p:cNvSpPr txBox="1"/>
          <p:nvPr userDrawn="1"/>
        </p:nvSpPr>
        <p:spPr>
          <a:xfrm>
            <a:off x="68580" y="38260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고객응대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17D4AB2-CC82-78C6-B719-79F3829306D0}"/>
              </a:ext>
            </a:extLst>
          </p:cNvPr>
          <p:cNvCxnSpPr/>
          <p:nvPr userDrawn="1"/>
        </p:nvCxnSpPr>
        <p:spPr>
          <a:xfrm>
            <a:off x="60298" y="12219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0B6CD2-4E37-7451-8818-727806CB62AD}"/>
              </a:ext>
            </a:extLst>
          </p:cNvPr>
          <p:cNvCxnSpPr/>
          <p:nvPr userDrawn="1"/>
        </p:nvCxnSpPr>
        <p:spPr>
          <a:xfrm>
            <a:off x="60297" y="207729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F686A0-4968-7A49-C72A-A56C164C6152}"/>
              </a:ext>
            </a:extLst>
          </p:cNvPr>
          <p:cNvCxnSpPr/>
          <p:nvPr userDrawn="1"/>
        </p:nvCxnSpPr>
        <p:spPr>
          <a:xfrm>
            <a:off x="60298" y="30617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F11CA6-3EB1-7ED7-4D77-464D0F01B8DA}"/>
              </a:ext>
            </a:extLst>
          </p:cNvPr>
          <p:cNvCxnSpPr/>
          <p:nvPr userDrawn="1"/>
        </p:nvCxnSpPr>
        <p:spPr>
          <a:xfrm>
            <a:off x="60297" y="368317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A225FC9-A347-BF2D-7C16-5F284D7804F7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2E8834-F501-AFA4-A1A0-3B442579D06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3E75B5B-64F5-D66C-668E-9EFE1393E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208893"/>
            <a:ext cx="61759" cy="617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0FA6A2-5F8E-5E3B-11BF-E59735022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909992"/>
            <a:ext cx="61759" cy="61759"/>
          </a:xfrm>
          <a:prstGeom prst="rect">
            <a:avLst/>
          </a:prstGeom>
        </p:spPr>
      </p:pic>
      <p:sp>
        <p:nvSpPr>
          <p:cNvPr id="40" name="Shape 151">
            <a:extLst>
              <a:ext uri="{FF2B5EF4-FFF2-40B4-BE49-F238E27FC236}">
                <a16:creationId xmlns:a16="http://schemas.microsoft.com/office/drawing/2014/main" id="{1699E3D7-41D4-3948-B804-B32EC4CACF79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서비스명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506BCB3-7F91-AFCE-1C5B-F8AC44274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377384"/>
            <a:ext cx="61759" cy="617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B39E33-F6E3-AB00-E074-0260C8D0D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290119"/>
            <a:ext cx="61759" cy="617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E3B65B-292A-93DD-657B-95A4443867A6}"/>
              </a:ext>
            </a:extLst>
          </p:cNvPr>
          <p:cNvSpPr txBox="1"/>
          <p:nvPr userDrawn="1"/>
        </p:nvSpPr>
        <p:spPr>
          <a:xfrm>
            <a:off x="220980" y="1550193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457493-DFF6-6770-2525-7AD8ADA98DE9}"/>
              </a:ext>
            </a:extLst>
          </p:cNvPr>
          <p:cNvSpPr txBox="1"/>
          <p:nvPr userDrawn="1"/>
        </p:nvSpPr>
        <p:spPr>
          <a:xfrm>
            <a:off x="226379" y="2478694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C9DC3-BEC4-D7C3-C133-9FA73C2EA32A}"/>
              </a:ext>
            </a:extLst>
          </p:cNvPr>
          <p:cNvSpPr txBox="1"/>
          <p:nvPr userDrawn="1"/>
        </p:nvSpPr>
        <p:spPr>
          <a:xfrm>
            <a:off x="220980" y="34290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81EDB-86C6-EA2D-75B9-D139462119FD}"/>
              </a:ext>
            </a:extLst>
          </p:cNvPr>
          <p:cNvSpPr txBox="1"/>
          <p:nvPr userDrawn="1"/>
        </p:nvSpPr>
        <p:spPr>
          <a:xfrm>
            <a:off x="220980" y="4114333"/>
            <a:ext cx="845103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6F7CC71-3678-C86A-F7A6-737AE46D0BD6}"/>
              </a:ext>
            </a:extLst>
          </p:cNvPr>
          <p:cNvCxnSpPr/>
          <p:nvPr userDrawn="1"/>
        </p:nvCxnSpPr>
        <p:spPr>
          <a:xfrm>
            <a:off x="60297" y="4645600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0E7E03-932F-957E-852D-8E4EFFA0556C}"/>
              </a:ext>
            </a:extLst>
          </p:cNvPr>
          <p:cNvSpPr txBox="1"/>
          <p:nvPr userDrawn="1"/>
        </p:nvSpPr>
        <p:spPr>
          <a:xfrm>
            <a:off x="93645" y="65588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0ADC163-A29C-54EE-0AB5-7230F3CE3FBB}"/>
              </a:ext>
            </a:extLst>
          </p:cNvPr>
          <p:cNvCxnSpPr/>
          <p:nvPr userDrawn="1"/>
        </p:nvCxnSpPr>
        <p:spPr>
          <a:xfrm>
            <a:off x="68737" y="92206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92912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6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418269"/>
                <a:gridCol w="857510"/>
                <a:gridCol w="2730888"/>
                <a:gridCol w="1926250"/>
                <a:gridCol w="451713"/>
                <a:gridCol w="506992"/>
              </a:tblGrid>
              <a:tr h="302895"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94885">
                <a:tc gridSpan="4"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16048084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  <p:sldLayoutId id="2147483772" r:id="rId4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33203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>
            <a:cxnSpLocks/>
          </p:cNvCxnSpPr>
          <p:nvPr/>
        </p:nvCxnSpPr>
        <p:spPr>
          <a:xfrm>
            <a:off x="7667625" y="620158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LiClass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7320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  <p:sldLayoutId id="2147483773" r:id="rId5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Relationship Id="rId3" Type="http://schemas.openxmlformats.org/officeDocument/2006/relationships/image" Target="../media/image17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/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ko-KR" sz="9600" b="1">
                <a:latin typeface="+mj-ea"/>
                <a:ea typeface="+mj-ea"/>
              </a:rPr>
              <a:t>Li</a:t>
            </a:r>
            <a:r>
              <a:rPr lang="ko-KR" altLang="en-US" sz="9600" b="1">
                <a:latin typeface="+mj-ea"/>
                <a:ea typeface="+mj-ea"/>
              </a:rPr>
              <a:t> </a:t>
            </a:r>
            <a:r>
              <a:rPr lang="en-US" altLang="ko-KR" sz="9600" b="1">
                <a:latin typeface="+mj-ea"/>
                <a:ea typeface="+mj-ea"/>
              </a:rPr>
              <a:t>Class</a:t>
            </a:r>
            <a:endParaRPr lang="en-US" altLang="ko-KR" sz="13800">
              <a:latin typeface="+mj-ea"/>
              <a:ea typeface="+mj-ea"/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ko-KR" altLang="en-US" sz="3200">
                <a:latin typeface="+mj-ea"/>
                <a:ea typeface="+mj-ea"/>
              </a:rPr>
              <a:t>클래스 사용자 스토리보드</a:t>
            </a:r>
          </a:p>
          <a:p>
            <a:pPr marL="0" lvl="0" indent="0" algn="ctr">
              <a:buNone/>
              <a:defRPr/>
            </a:pP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86" y="4997566"/>
            <a:ext cx="9149242" cy="78647"/>
          </a:xfrm>
          <a:prstGeom prst="rect">
            <a:avLst/>
          </a:prstGeom>
          <a:solidFill>
            <a:srgbClr val="bfbfbf"/>
          </a:solidFill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sz="9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결제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04</a:t>
            </a: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6032" y="313713"/>
            <a:ext cx="1440110" cy="6480810"/>
          </a:xfrm>
          <a:prstGeom prst="rect">
            <a:avLst/>
          </a:prstGeom>
          <a:solidFill>
            <a:schemeClr val="lt1"/>
          </a:solidFill>
          <a:ln w="952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965" y="1592991"/>
            <a:ext cx="6934463" cy="3672017"/>
          </a:xfrm>
          <a:prstGeom prst="rect">
            <a:avLst/>
          </a:prstGeom>
        </p:spPr>
      </p:pic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662193" y="628261"/>
          <a:ext cx="2196274" cy="2295111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61691"/>
                <a:gridCol w="1934583"/>
              </a:tblGrid>
              <a:tr h="252406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700" b="1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" altLang="ko-KR" sz="900" b="1">
                        <a:solidFill>
                          <a:srgbClr val="4e5263"/>
                        </a:solidFill>
                        <a:latin typeface="SF Pro Text"/>
                        <a:ea typeface="SF Pro Text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6730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이용약관에 동의를 한다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수단을 선택한다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471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번이 모두 선택되었다면 다음으로 넘어갈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7770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진행을 취소할 수 있다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결제를 진행할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434183" y="1942266"/>
            <a:ext cx="2639037" cy="594032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20550" y="2765058"/>
            <a:ext cx="2691468" cy="1756257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78051" y="4751180"/>
            <a:ext cx="1162225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5198" y="4597732"/>
            <a:ext cx="856376" cy="419261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31574" y="4588993"/>
            <a:ext cx="891331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90420" y="1933410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76789" y="2767416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25550" y="4724847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591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323853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148" y="337889"/>
            <a:ext cx="6672494" cy="6389418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후기 전체조회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05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138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9800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참여후기 버튼을 클릭하면 참여 후기 리스트가 보여진다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참여 후기에서 원하는 키워드만 검색해서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별점의 통계를 볼 수 있는기능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전체적인 참여 후기 리스트 조회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참여 후기를 정렬해서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다음 혹은 이전 후기로 넘어가는 페이징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  <a:endParaRPr 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661" y="1416459"/>
            <a:ext cx="2161049" cy="348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sp>
        <p:nvSpPr>
          <p:cNvPr id="82" name="직사각형 81"/>
          <p:cNvSpPr/>
          <p:nvPr/>
        </p:nvSpPr>
        <p:spPr>
          <a:xfrm>
            <a:off x="2657577" y="421761"/>
            <a:ext cx="952501" cy="59403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9190" y="1804423"/>
            <a:ext cx="2611694" cy="130072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9433" y="3269021"/>
            <a:ext cx="5489678" cy="2918951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79575" y="3175614"/>
            <a:ext cx="932015" cy="921774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10301" y="5844050"/>
            <a:ext cx="512098" cy="43042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00131" y="37890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9497" y="139220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5924" y="179751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8883" y="3276600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21894" y="315174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96436" y="581054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20952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08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리스트를 표현해주는 화면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게시물을 클릭하면 상세내용을 볼 수 있는 페이지로 이동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목록으로 돌아가는 기능을 가진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rcRect b="48570"/>
          <a:stretch>
            <a:fillRect/>
          </a:stretch>
        </p:blipFill>
        <p:spPr>
          <a:xfrm>
            <a:off x="1185557" y="806411"/>
            <a:ext cx="6273514" cy="4666666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1188552" y="1190016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75722" y="208818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208901" y="5019038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0701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24253-C3E5-C478-771D-045843B1F91C}"/>
              </a:ext>
            </a:extLst>
          </p:cNvPr>
          <p:cNvSpPr/>
          <p:nvPr/>
        </p:nvSpPr>
        <p:spPr>
          <a:xfrm>
            <a:off x="1475473" y="1247165"/>
            <a:ext cx="5831338" cy="44210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61E9CB-4314-9AC4-0A97-10E9A884993A}"/>
              </a:ext>
            </a:extLst>
          </p:cNvPr>
          <p:cNvCxnSpPr/>
          <p:nvPr/>
        </p:nvCxnSpPr>
        <p:spPr>
          <a:xfrm>
            <a:off x="1560352" y="1619075"/>
            <a:ext cx="56961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25D185-30E9-6E27-3825-AF9F29873EFB}"/>
              </a:ext>
            </a:extLst>
          </p:cNvPr>
          <p:cNvSpPr txBox="1"/>
          <p:nvPr/>
        </p:nvSpPr>
        <p:spPr>
          <a:xfrm>
            <a:off x="1501629" y="1249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문의사항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7AF2FB-2E6F-45FE-1380-9A49D397E827}"/>
              </a:ext>
            </a:extLst>
          </p:cNvPr>
          <p:cNvGrpSpPr/>
          <p:nvPr/>
        </p:nvGrpSpPr>
        <p:grpSpPr>
          <a:xfrm>
            <a:off x="4183256" y="1988407"/>
            <a:ext cx="2835478" cy="240348"/>
            <a:chOff x="1560353" y="1814954"/>
            <a:chExt cx="2835478" cy="24034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D2780A-CEC7-E27F-E8CF-1E1E54393BF8}"/>
                </a:ext>
              </a:extLst>
            </p:cNvPr>
            <p:cNvSpPr/>
            <p:nvPr/>
          </p:nvSpPr>
          <p:spPr>
            <a:xfrm>
              <a:off x="1560353" y="1814954"/>
              <a:ext cx="2835478" cy="24034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검색하기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….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36AF26-6E46-F6C0-C449-4E8E706C5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4" y="1869865"/>
              <a:ext cx="158876" cy="143927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99C4E48-7B0F-1443-0AE8-1BF9A43AA98B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72" y="1814954"/>
              <a:ext cx="0" cy="240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20">
            <a:extLst>
              <a:ext uri="{FF2B5EF4-FFF2-40B4-BE49-F238E27FC236}">
                <a16:creationId xmlns:a16="http://schemas.microsoft.com/office/drawing/2014/main" id="{2B565830-12B6-DF56-0DA2-F1332E60F96C}"/>
              </a:ext>
            </a:extLst>
          </p:cNvPr>
          <p:cNvGraphicFramePr>
            <a:graphicFrameLocks noGrp="1"/>
          </p:cNvGraphicFramePr>
          <p:nvPr/>
        </p:nvGraphicFramePr>
        <p:xfrm>
          <a:off x="1885398" y="2321935"/>
          <a:ext cx="5181532" cy="268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69">
                  <a:extLst>
                    <a:ext uri="{9D8B030D-6E8A-4147-A177-3AD203B41FA5}">
                      <a16:colId xmlns:a16="http://schemas.microsoft.com/office/drawing/2014/main" val="106646802"/>
                    </a:ext>
                  </a:extLst>
                </a:gridCol>
                <a:gridCol w="3120183">
                  <a:extLst>
                    <a:ext uri="{9D8B030D-6E8A-4147-A177-3AD203B41FA5}">
                      <a16:colId xmlns:a16="http://schemas.microsoft.com/office/drawing/2014/main" val="3877624724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14889279"/>
                    </a:ext>
                  </a:extLst>
                </a:gridCol>
                <a:gridCol w="788335">
                  <a:extLst>
                    <a:ext uri="{9D8B030D-6E8A-4147-A177-3AD203B41FA5}">
                      <a16:colId xmlns:a16="http://schemas.microsoft.com/office/drawing/2014/main" val="3342726245"/>
                    </a:ext>
                  </a:extLst>
                </a:gridCol>
              </a:tblGrid>
              <a:tr h="27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5101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29813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44935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5143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01332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14397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09136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35568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48939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3778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702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3EC2FD-9E28-5EC9-39DF-19A227D7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651416"/>
            <a:ext cx="148720" cy="148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9A5F4-BA48-713F-FE09-556865EAD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880055"/>
            <a:ext cx="148720" cy="148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DFAA3F-9C00-E212-C5F9-07269AD6D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3108694"/>
            <a:ext cx="148720" cy="148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1BF800-1E76-AC47-AF4F-9884EB78CC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52" y="3354640"/>
            <a:ext cx="148720" cy="148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452118-080A-C596-E886-EF8B0CF2E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3873598"/>
            <a:ext cx="107852" cy="107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DCDCD2-AA1D-7F30-EFCC-D4028012E8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4592279"/>
            <a:ext cx="107852" cy="1078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E572E-C583-7C57-9E13-72FC47E52FDD}"/>
              </a:ext>
            </a:extLst>
          </p:cNvPr>
          <p:cNvSpPr/>
          <p:nvPr/>
        </p:nvSpPr>
        <p:spPr>
          <a:xfrm>
            <a:off x="1321902" y="124716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85B7F-B8E1-36D1-A30E-FAFD93CBA816}"/>
              </a:ext>
            </a:extLst>
          </p:cNvPr>
          <p:cNvSpPr/>
          <p:nvPr/>
        </p:nvSpPr>
        <p:spPr>
          <a:xfrm>
            <a:off x="4014097" y="201198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09A90C-E2FB-4F7D-F55B-DED0EE130191}"/>
              </a:ext>
            </a:extLst>
          </p:cNvPr>
          <p:cNvSpPr/>
          <p:nvPr/>
        </p:nvSpPr>
        <p:spPr>
          <a:xfrm>
            <a:off x="2027301" y="216153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3895C-8CB4-D0EB-4896-3E5AD21EB5C6}"/>
              </a:ext>
            </a:extLst>
          </p:cNvPr>
          <p:cNvSpPr/>
          <p:nvPr/>
        </p:nvSpPr>
        <p:spPr>
          <a:xfrm>
            <a:off x="172902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ACEF3-C09A-A1AC-2867-EEFF3FB33134}"/>
              </a:ext>
            </a:extLst>
          </p:cNvPr>
          <p:cNvSpPr/>
          <p:nvPr/>
        </p:nvSpPr>
        <p:spPr>
          <a:xfrm>
            <a:off x="304749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14475B-2446-3373-50DF-F6AB1C5DE685}"/>
              </a:ext>
            </a:extLst>
          </p:cNvPr>
          <p:cNvSpPr/>
          <p:nvPr/>
        </p:nvSpPr>
        <p:spPr>
          <a:xfrm>
            <a:off x="1805814" y="360772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E78A8C-739E-030A-671E-15C0C0A25D96}"/>
              </a:ext>
            </a:extLst>
          </p:cNvPr>
          <p:cNvSpPr/>
          <p:nvPr/>
        </p:nvSpPr>
        <p:spPr>
          <a:xfrm>
            <a:off x="1805814" y="385298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Shape 721">
            <a:extLst>
              <a:ext uri="{FF2B5EF4-FFF2-40B4-BE49-F238E27FC236}">
                <a16:creationId xmlns:a16="http://schemas.microsoft.com/office/drawing/2014/main" id="{C5761E37-7319-2CE9-0416-391437927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950018"/>
              </p:ext>
            </p:extLst>
          </p:nvPr>
        </p:nvGraphicFramePr>
        <p:xfrm>
          <a:off x="7660932" y="621404"/>
          <a:ext cx="2188550" cy="2790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조회할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문의사항을 검색할 수 있는 기능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 리스트를 표현해주는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상단에 고정한 공지사항들을 문의게시판 상단에 표현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클릭하면 상세내용을 볼 수 있는 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표현해주는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자신이 작성한 문의사항만 확인할 수 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사용자의 문의사항에 대한 답변을 작성하면 표현해주는 화면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작성하는 기능을 가진 버튼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0C7590D-3E65-99B9-8951-62D9E872B861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A1CB3C-9B6D-6D9F-7721-F3DD0E46B2E9}"/>
              </a:ext>
            </a:extLst>
          </p:cNvPr>
          <p:cNvSpPr/>
          <p:nvPr/>
        </p:nvSpPr>
        <p:spPr>
          <a:xfrm>
            <a:off x="3872863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7EDAB7-4412-8521-3049-C8CA26FE7E9B}"/>
              </a:ext>
            </a:extLst>
          </p:cNvPr>
          <p:cNvSpPr/>
          <p:nvPr/>
        </p:nvSpPr>
        <p:spPr>
          <a:xfrm>
            <a:off x="4183256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2A789-B2A2-01D0-933F-884AC5A7959D}"/>
              </a:ext>
            </a:extLst>
          </p:cNvPr>
          <p:cNvSpPr/>
          <p:nvPr/>
        </p:nvSpPr>
        <p:spPr>
          <a:xfrm>
            <a:off x="4491572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B1EC76-7B0C-32AB-2BA0-58B4A9078D51}"/>
              </a:ext>
            </a:extLst>
          </p:cNvPr>
          <p:cNvSpPr/>
          <p:nvPr/>
        </p:nvSpPr>
        <p:spPr>
          <a:xfrm>
            <a:off x="6134467" y="5150840"/>
            <a:ext cx="884267" cy="318783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b="1" dirty="0" err="1"/>
              <a:t>문의글</a:t>
            </a:r>
            <a:r>
              <a:rPr lang="ko-KR" altLang="en-US" sz="900" b="1" dirty="0"/>
              <a:t> 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479933-3CDA-00FC-68EC-2ED95C00E270}"/>
              </a:ext>
            </a:extLst>
          </p:cNvPr>
          <p:cNvSpPr/>
          <p:nvPr/>
        </p:nvSpPr>
        <p:spPr>
          <a:xfrm>
            <a:off x="5974664" y="522580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5C92CD-6451-0B8E-0250-6F635E06A0DF}"/>
              </a:ext>
            </a:extLst>
          </p:cNvPr>
          <p:cNvSpPr/>
          <p:nvPr/>
        </p:nvSpPr>
        <p:spPr>
          <a:xfrm>
            <a:off x="2041813" y="644236"/>
            <a:ext cx="4873336" cy="57201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93470B-5F38-9BF2-05C7-0BBC32B39979}"/>
              </a:ext>
            </a:extLst>
          </p:cNvPr>
          <p:cNvSpPr/>
          <p:nvPr/>
        </p:nvSpPr>
        <p:spPr>
          <a:xfrm>
            <a:off x="4779820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6A3E4F-A899-1615-10DA-259FFBC1771D}"/>
              </a:ext>
            </a:extLst>
          </p:cNvPr>
          <p:cNvSpPr/>
          <p:nvPr/>
        </p:nvSpPr>
        <p:spPr>
          <a:xfrm>
            <a:off x="5844887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/>
              <a:t>뒤로가기</a:t>
            </a:r>
            <a:endParaRPr lang="ko-KR" altLang="en-US" sz="105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71E713-B53A-76C1-9313-CD9A5DD39404}"/>
              </a:ext>
            </a:extLst>
          </p:cNvPr>
          <p:cNvSpPr/>
          <p:nvPr/>
        </p:nvSpPr>
        <p:spPr>
          <a:xfrm>
            <a:off x="2182091" y="1350818"/>
            <a:ext cx="4649932" cy="441614"/>
          </a:xfrm>
          <a:prstGeom prst="roundRect">
            <a:avLst>
              <a:gd name="adj" fmla="val 7255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제목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DCF5ED-F3E0-BBA9-7A8F-A2A9FC66B738}"/>
              </a:ext>
            </a:extLst>
          </p:cNvPr>
          <p:cNvSpPr/>
          <p:nvPr/>
        </p:nvSpPr>
        <p:spPr>
          <a:xfrm>
            <a:off x="2174295" y="1869497"/>
            <a:ext cx="4649932" cy="3850697"/>
          </a:xfrm>
          <a:prstGeom prst="roundRect">
            <a:avLst>
              <a:gd name="adj" fmla="val 1318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내용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7DA8D-9FB1-DF23-7D2A-BF1EE019DE6A}"/>
              </a:ext>
            </a:extLst>
          </p:cNvPr>
          <p:cNvSpPr txBox="1"/>
          <p:nvPr/>
        </p:nvSpPr>
        <p:spPr>
          <a:xfrm>
            <a:off x="3430758" y="841208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92D050"/>
                </a:solidFill>
              </a:rPr>
              <a:t>문의사항 작성하기</a:t>
            </a:r>
          </a:p>
        </p:txBody>
      </p:sp>
      <p:graphicFrame>
        <p:nvGraphicFramePr>
          <p:cNvPr id="9" name="Shape 721">
            <a:extLst>
              <a:ext uri="{FF2B5EF4-FFF2-40B4-BE49-F238E27FC236}">
                <a16:creationId xmlns:a16="http://schemas.microsoft.com/office/drawing/2014/main" id="{6904914E-33A1-97C6-067C-C46BC0C3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752174"/>
              </p:ext>
            </p:extLst>
          </p:nvPr>
        </p:nvGraphicFramePr>
        <p:xfrm>
          <a:off x="7660932" y="621404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문의사항을 작성하는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718">
            <a:extLst>
              <a:ext uri="{FF2B5EF4-FFF2-40B4-BE49-F238E27FC236}">
                <a16:creationId xmlns:a16="http://schemas.microsoft.com/office/drawing/2014/main" id="{2303B208-F34A-08D3-C19B-483AB2F5B6F7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1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0702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Shape 720">
            <a:extLst>
              <a:ext uri="{FF2B5EF4-FFF2-40B4-BE49-F238E27FC236}">
                <a16:creationId xmlns:a16="http://schemas.microsoft.com/office/drawing/2014/main" id="{B49AF5C3-0CBD-11F9-5E48-0695A37A9DD1}"/>
              </a:ext>
            </a:extLst>
          </p:cNvPr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41769079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129D4D-DBE2-1515-3FF9-8E0CC6501277}"/>
              </a:ext>
            </a:extLst>
          </p:cNvPr>
          <p:cNvSpPr/>
          <p:nvPr/>
        </p:nvSpPr>
        <p:spPr>
          <a:xfrm>
            <a:off x="1333878" y="626847"/>
            <a:ext cx="6032256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3BE9B-6E4B-1F54-66F2-DD864E786B98}"/>
              </a:ext>
            </a:extLst>
          </p:cNvPr>
          <p:cNvSpPr/>
          <p:nvPr/>
        </p:nvSpPr>
        <p:spPr>
          <a:xfrm>
            <a:off x="1522248" y="736935"/>
            <a:ext cx="5628323" cy="2103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A6E5F-E029-49DB-A1D0-805086D80850}"/>
              </a:ext>
            </a:extLst>
          </p:cNvPr>
          <p:cNvSpPr txBox="1"/>
          <p:nvPr/>
        </p:nvSpPr>
        <p:spPr>
          <a:xfrm flipH="1">
            <a:off x="1591263" y="909268"/>
            <a:ext cx="3257653" cy="27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클래스 신청 언제 열리나요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B87A-3F42-8074-0AFC-08D95842BCD1}"/>
              </a:ext>
            </a:extLst>
          </p:cNvPr>
          <p:cNvSpPr txBox="1"/>
          <p:nvPr/>
        </p:nvSpPr>
        <p:spPr>
          <a:xfrm flipH="1">
            <a:off x="5533414" y="1078044"/>
            <a:ext cx="1552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심심한유저</a:t>
            </a:r>
            <a:r>
              <a:rPr lang="en-US" altLang="ko-KR" sz="800" dirty="0"/>
              <a:t>11</a:t>
            </a:r>
            <a:r>
              <a:rPr lang="ko-KR" altLang="en-US" sz="800" dirty="0"/>
              <a:t> </a:t>
            </a:r>
            <a:r>
              <a:rPr lang="en-US" altLang="ko-KR" sz="800" dirty="0"/>
              <a:t>(2023-03-13 13:14)</a:t>
            </a:r>
            <a:endParaRPr lang="ko-KR" altLang="en-US" sz="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8247F3-E401-E59E-2B7D-9AFF5EDF7E0A}"/>
              </a:ext>
            </a:extLst>
          </p:cNvPr>
          <p:cNvCxnSpPr>
            <a:cxnSpLocks/>
          </p:cNvCxnSpPr>
          <p:nvPr/>
        </p:nvCxnSpPr>
        <p:spPr>
          <a:xfrm>
            <a:off x="1500680" y="1260160"/>
            <a:ext cx="5628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B1C6ED-BDDF-A270-90D4-0BC5B5EF41D3}"/>
              </a:ext>
            </a:extLst>
          </p:cNvPr>
          <p:cNvSpPr txBox="1"/>
          <p:nvPr/>
        </p:nvSpPr>
        <p:spPr>
          <a:xfrm flipH="1">
            <a:off x="1662443" y="1345583"/>
            <a:ext cx="5347935" cy="38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00" dirty="0"/>
              <a:t>Li </a:t>
            </a:r>
            <a:r>
              <a:rPr lang="ko-KR" altLang="en-US" sz="1000" dirty="0"/>
              <a:t>클래스 강좌 언제 열리나요</a:t>
            </a:r>
            <a:r>
              <a:rPr lang="en-US" altLang="ko-KR" sz="1000" dirty="0"/>
              <a:t>??</a:t>
            </a:r>
            <a:endParaRPr lang="ko-KR" altLang="en-US" sz="1000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1B83FBA2-2921-BFE4-A2A1-DD926AD66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90" y="1062153"/>
            <a:ext cx="212197" cy="1536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9F12F-A534-C7B5-56EC-2CDB71009035}"/>
              </a:ext>
            </a:extLst>
          </p:cNvPr>
          <p:cNvSpPr/>
          <p:nvPr/>
        </p:nvSpPr>
        <p:spPr>
          <a:xfrm>
            <a:off x="1176554" y="62140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A3666-7516-8875-8EE6-04CD35FDFB09}"/>
              </a:ext>
            </a:extLst>
          </p:cNvPr>
          <p:cNvSpPr txBox="1"/>
          <p:nvPr/>
        </p:nvSpPr>
        <p:spPr>
          <a:xfrm>
            <a:off x="1332844" y="344405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Shape 721">
            <a:extLst>
              <a:ext uri="{FF2B5EF4-FFF2-40B4-BE49-F238E27FC236}">
                <a16:creationId xmlns:a16="http://schemas.microsoft.com/office/drawing/2014/main" id="{68C32652-DA77-3BF0-543A-FAF64BAE6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066254"/>
              </p:ext>
            </p:extLst>
          </p:nvPr>
        </p:nvGraphicFramePr>
        <p:xfrm>
          <a:off x="7660932" y="621404"/>
          <a:ext cx="2188550" cy="27962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상세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문의사항을 등록 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 삭제할 수 있는 기능의 버튼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사용자가 작성한 문의사항에 답변을 남긴 화면으로 사용자는 더 이상 수정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삭제할 수 없게 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Shape 718">
            <a:extLst>
              <a:ext uri="{FF2B5EF4-FFF2-40B4-BE49-F238E27FC236}">
                <a16:creationId xmlns:a16="http://schemas.microsoft.com/office/drawing/2014/main" id="{412B98F2-9C78-5591-E7D6-DE55090621A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Shape 720">
            <a:extLst>
              <a:ext uri="{FF2B5EF4-FFF2-40B4-BE49-F238E27FC236}">
                <a16:creationId xmlns:a16="http://schemas.microsoft.com/office/drawing/2014/main" id="{FB9055F9-5F03-2A82-5646-D6E49CA8FF43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BB66BC-172D-A499-C20A-987CBE532FAA}"/>
              </a:ext>
            </a:extLst>
          </p:cNvPr>
          <p:cNvSpPr/>
          <p:nvPr/>
        </p:nvSpPr>
        <p:spPr>
          <a:xfrm>
            <a:off x="6375012" y="794009"/>
            <a:ext cx="306062" cy="24873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20098F-2C7B-94E3-518E-5E712B8A7142}"/>
              </a:ext>
            </a:extLst>
          </p:cNvPr>
          <p:cNvSpPr/>
          <p:nvPr/>
        </p:nvSpPr>
        <p:spPr>
          <a:xfrm>
            <a:off x="6741358" y="793610"/>
            <a:ext cx="306062" cy="248732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9ED48-6E95-318D-C19F-0A1EBEED0090}"/>
              </a:ext>
            </a:extLst>
          </p:cNvPr>
          <p:cNvSpPr/>
          <p:nvPr/>
        </p:nvSpPr>
        <p:spPr>
          <a:xfrm>
            <a:off x="6122385" y="822031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5DB771-E93A-0CA8-66F1-6A97E94811F4}"/>
              </a:ext>
            </a:extLst>
          </p:cNvPr>
          <p:cNvSpPr/>
          <p:nvPr/>
        </p:nvSpPr>
        <p:spPr>
          <a:xfrm>
            <a:off x="6280310" y="689984"/>
            <a:ext cx="1037274" cy="4559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F5C4E0-AFF1-371E-ED13-26EEB2023250}"/>
              </a:ext>
            </a:extLst>
          </p:cNvPr>
          <p:cNvSpPr/>
          <p:nvPr/>
        </p:nvSpPr>
        <p:spPr>
          <a:xfrm>
            <a:off x="1329092" y="3181851"/>
            <a:ext cx="6023374" cy="333809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75E665-C16A-7220-B404-5080F8286687}"/>
              </a:ext>
            </a:extLst>
          </p:cNvPr>
          <p:cNvGrpSpPr/>
          <p:nvPr/>
        </p:nvGrpSpPr>
        <p:grpSpPr>
          <a:xfrm>
            <a:off x="1475473" y="3415251"/>
            <a:ext cx="5628323" cy="3019106"/>
            <a:chOff x="1626177" y="1336030"/>
            <a:chExt cx="5434446" cy="471880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B200C5-9C94-8851-26AB-083DF09569C6}"/>
                </a:ext>
              </a:extLst>
            </p:cNvPr>
            <p:cNvSpPr/>
            <p:nvPr/>
          </p:nvSpPr>
          <p:spPr>
            <a:xfrm>
              <a:off x="1626177" y="1336030"/>
              <a:ext cx="5434446" cy="47188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4741E6-7DA3-9094-AC78-DFA7A3754828}"/>
                </a:ext>
              </a:extLst>
            </p:cNvPr>
            <p:cNvSpPr txBox="1"/>
            <p:nvPr/>
          </p:nvSpPr>
          <p:spPr>
            <a:xfrm flipH="1">
              <a:off x="1713640" y="1550706"/>
              <a:ext cx="3145438" cy="42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클래스 신청 언제 열리나요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27507A-C60A-4799-98C6-F05BCB3185D1}"/>
                </a:ext>
              </a:extLst>
            </p:cNvPr>
            <p:cNvSpPr txBox="1"/>
            <p:nvPr/>
          </p:nvSpPr>
          <p:spPr>
            <a:xfrm flipH="1">
              <a:off x="5519997" y="1814499"/>
              <a:ext cx="1498939" cy="192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/>
                <a:t>심심한유저</a:t>
              </a:r>
              <a:r>
                <a:rPr lang="en-US" altLang="ko-KR" sz="800" dirty="0"/>
                <a:t>11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(2023-03-13 13:14)</a:t>
              </a:r>
              <a:endParaRPr lang="ko-KR" altLang="en-US" sz="8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99C6A2-236F-6AF7-7A9F-D772F683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626177" y="2099144"/>
              <a:ext cx="543444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312ACF-960E-26B1-3953-60CB2E5C7106}"/>
                </a:ext>
              </a:extLst>
            </p:cNvPr>
            <p:cNvSpPr txBox="1"/>
            <p:nvPr/>
          </p:nvSpPr>
          <p:spPr>
            <a:xfrm flipH="1">
              <a:off x="1782368" y="2232658"/>
              <a:ext cx="5163716" cy="594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00" dirty="0"/>
                <a:t>Li </a:t>
              </a:r>
              <a:r>
                <a:rPr lang="ko-KR" altLang="en-US" sz="1000" dirty="0"/>
                <a:t>클래스 강좌 언제 열리나요</a:t>
              </a:r>
              <a:r>
                <a:rPr lang="en-US" altLang="ko-KR" sz="1000" dirty="0"/>
                <a:t>??</a:t>
              </a:r>
              <a:endParaRPr lang="ko-KR" altLang="en-US" sz="1000" dirty="0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E08F6F24-310B-3F02-86D3-3A90E101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7648" y="1789662"/>
              <a:ext cx="204888" cy="2402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F0A324-9FB1-DBC4-0963-3D969B8807BD}"/>
                </a:ext>
              </a:extLst>
            </p:cNvPr>
            <p:cNvSpPr txBox="1"/>
            <p:nvPr/>
          </p:nvSpPr>
          <p:spPr>
            <a:xfrm flipH="1">
              <a:off x="1782368" y="2960198"/>
              <a:ext cx="5163716" cy="287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sz="1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BEE53C4-8DC9-F494-F750-540D16D4B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3128517"/>
              <a:ext cx="320425" cy="3783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B10B84-F411-5CE2-7624-4685512EF505}"/>
                </a:ext>
              </a:extLst>
            </p:cNvPr>
            <p:cNvSpPr txBox="1"/>
            <p:nvPr/>
          </p:nvSpPr>
          <p:spPr>
            <a:xfrm>
              <a:off x="2281668" y="3084399"/>
              <a:ext cx="42819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안녕하세요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늘 최선을 다하는 관리자 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먼저 보내주신 소중한 문의는 잘 전달 받았습니다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고객님께서 문의해주신 </a:t>
              </a:r>
              <a:r>
                <a:rPr lang="en-US" altLang="ko-KR" sz="900" dirty="0"/>
                <a:t>Li </a:t>
              </a:r>
              <a:r>
                <a:rPr lang="ko-KR" altLang="en-US" sz="900" dirty="0"/>
                <a:t>클래스 강좌는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12</a:t>
              </a:r>
              <a:r>
                <a:rPr lang="ko-KR" altLang="en-US" sz="900" dirty="0"/>
                <a:t>일 개설 예정입니다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이외의 궁금하신 사항이 있으시면 문의게시판을 통해 접수하여 주시기 바랍니다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언제나 고객만족을 위해 최선을 다하는 관리자가 되겠습니다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ko-KR" altLang="en-US" sz="900" dirty="0"/>
                <a:t>감사합니다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33CD63-987B-305F-A7F6-E17AB868C821}"/>
              </a:ext>
            </a:extLst>
          </p:cNvPr>
          <p:cNvSpPr/>
          <p:nvPr/>
        </p:nvSpPr>
        <p:spPr>
          <a:xfrm>
            <a:off x="1175520" y="3175959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2480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1AE78-9926-69B8-580D-C538D1744003}"/>
              </a:ext>
            </a:extLst>
          </p:cNvPr>
          <p:cNvSpPr/>
          <p:nvPr/>
        </p:nvSpPr>
        <p:spPr>
          <a:xfrm>
            <a:off x="1466010" y="686820"/>
            <a:ext cx="5887290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13DC1F-9900-62E4-983B-163E767145F4}"/>
              </a:ext>
            </a:extLst>
          </p:cNvPr>
          <p:cNvSpPr/>
          <p:nvPr/>
        </p:nvSpPr>
        <p:spPr>
          <a:xfrm>
            <a:off x="1717335" y="920608"/>
            <a:ext cx="5434446" cy="1854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14C1D-AC6F-8392-47AF-C56D8C9EBFDF}"/>
              </a:ext>
            </a:extLst>
          </p:cNvPr>
          <p:cNvSpPr txBox="1"/>
          <p:nvPr/>
        </p:nvSpPr>
        <p:spPr>
          <a:xfrm flipH="1">
            <a:off x="1804799" y="1099714"/>
            <a:ext cx="2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A7BE-FCB8-62B6-E9CF-D395CF26C176}"/>
              </a:ext>
            </a:extLst>
          </p:cNvPr>
          <p:cNvSpPr txBox="1"/>
          <p:nvPr/>
        </p:nvSpPr>
        <p:spPr>
          <a:xfrm flipH="1">
            <a:off x="5411213" y="1312378"/>
            <a:ext cx="1740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(2023-03-13 13:14)</a:t>
            </a:r>
            <a:endParaRPr lang="ko-KR" altLang="en-US" sz="1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A0454B-D071-5770-AC08-5B30670DBBD3}"/>
              </a:ext>
            </a:extLst>
          </p:cNvPr>
          <p:cNvCxnSpPr/>
          <p:nvPr/>
        </p:nvCxnSpPr>
        <p:spPr>
          <a:xfrm>
            <a:off x="1717335" y="1648152"/>
            <a:ext cx="54344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06A50-C480-33EE-67B2-ABD9308E3994}"/>
              </a:ext>
            </a:extLst>
          </p:cNvPr>
          <p:cNvSpPr txBox="1"/>
          <p:nvPr/>
        </p:nvSpPr>
        <p:spPr>
          <a:xfrm flipH="1">
            <a:off x="1804799" y="1873424"/>
            <a:ext cx="4323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</a:t>
            </a:r>
            <a:r>
              <a:rPr lang="en-US" altLang="ko-KR" sz="1100" dirty="0"/>
              <a:t>7</a:t>
            </a:r>
            <a:r>
              <a:rPr lang="ko-KR" altLang="en-US" sz="1100" dirty="0"/>
              <a:t>번 입니다</a:t>
            </a:r>
            <a:endParaRPr lang="en-US" altLang="ko-KR" sz="1100" dirty="0"/>
          </a:p>
          <a:p>
            <a:r>
              <a:rPr lang="ko-KR" altLang="en-US" sz="1100" dirty="0"/>
              <a:t>잘 확인 하시고 문제 없길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308237-05DC-4563-A0ED-F8B3B004C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24" y="1373736"/>
            <a:ext cx="104378" cy="123242"/>
          </a:xfrm>
          <a:prstGeom prst="rect">
            <a:avLst/>
          </a:prstGeom>
        </p:spPr>
      </p:pic>
      <p:sp>
        <p:nvSpPr>
          <p:cNvPr id="11" name="Shape 718">
            <a:extLst>
              <a:ext uri="{FF2B5EF4-FFF2-40B4-BE49-F238E27FC236}">
                <a16:creationId xmlns:a16="http://schemas.microsoft.com/office/drawing/2014/main" id="{8B83E389-0D5A-6EB7-92A2-92E7AF9186E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공지 게시판</a:t>
            </a:r>
          </a:p>
        </p:txBody>
      </p:sp>
      <p:sp>
        <p:nvSpPr>
          <p:cNvPr id="12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0704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Shape 720">
            <a:extLst>
              <a:ext uri="{FF2B5EF4-FFF2-40B4-BE49-F238E27FC236}">
                <a16:creationId xmlns:a16="http://schemas.microsoft.com/office/drawing/2014/main" id="{6068C5F9-E35B-9FCE-4AD9-002D5E13D6D6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17" name="Shape 721">
            <a:extLst>
              <a:ext uri="{FF2B5EF4-FFF2-40B4-BE49-F238E27FC236}">
                <a16:creationId xmlns:a16="http://schemas.microsoft.com/office/drawing/2014/main" id="{4F2F463D-4685-0FC0-900E-6836A07B2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720239"/>
              </p:ext>
            </p:extLst>
          </p:nvPr>
        </p:nvGraphicFramePr>
        <p:xfrm>
          <a:off x="7660932" y="621404"/>
          <a:ext cx="2188550" cy="24879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작성한 공지사항을 사용자가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E3B0E-BF05-4DAD-6CDE-5BD4F9966264}"/>
              </a:ext>
            </a:extLst>
          </p:cNvPr>
          <p:cNvSpPr/>
          <p:nvPr/>
        </p:nvSpPr>
        <p:spPr>
          <a:xfrm>
            <a:off x="1312439" y="68137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90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>
            <a:spLocks noChangeArrowheads="1"/>
          </p:cNvSpPr>
          <p:nvPr/>
        </p:nvSpPr>
        <p:spPr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lvl="0" eaLnBrk="1" latinLnBrk="1" hangingPunct="1">
              <a:spcBef>
                <a:spcPct val="20000"/>
              </a:spcBef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메뉴구성</a:t>
            </a:r>
            <a:endParaRPr lang="en-US" altLang="ko-KR" sz="1800">
              <a:latin typeface="맑은 고딕"/>
              <a:ea typeface="맑은 고딕"/>
              <a:cs typeface="Arial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153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</a:t>
            </a: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그인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4202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메인화면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(01)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654609" y="1972336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클래스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81230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홍보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(06)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68287" y="4285452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문의 및 공지 </a:t>
            </a:r>
            <a:endParaRPr kumimoji="0" lang="ko-KR" altLang="en-US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53000" y="235355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예약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51041" y="234258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결제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선 131"/>
          <p:cNvCxnSpPr>
            <a:stCxn id="125" idx="3"/>
            <a:endCxn id="126" idx="1"/>
          </p:cNvCxnSpPr>
          <p:nvPr/>
        </p:nvCxnSpPr>
        <p:spPr>
          <a:xfrm>
            <a:off x="1101896" y="3429000"/>
            <a:ext cx="3183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선 132"/>
          <p:cNvCxnSpPr>
            <a:stCxn id="126" idx="3"/>
            <a:endCxn id="128" idx="1"/>
          </p:cNvCxnSpPr>
          <p:nvPr/>
        </p:nvCxnSpPr>
        <p:spPr>
          <a:xfrm>
            <a:off x="2206796" y="3429000"/>
            <a:ext cx="4744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선 133"/>
          <p:cNvCxnSpPr>
            <a:stCxn id="126" idx="3"/>
            <a:endCxn id="127" idx="1"/>
          </p:cNvCxnSpPr>
          <p:nvPr/>
        </p:nvCxnSpPr>
        <p:spPr>
          <a:xfrm rot="5400000" flipH="1" flipV="1">
            <a:off x="1774940" y="2549331"/>
            <a:ext cx="1311524" cy="447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>
            <a:stCxn id="126" idx="3"/>
            <a:endCxn id="129" idx="1"/>
          </p:cNvCxnSpPr>
          <p:nvPr/>
        </p:nvCxnSpPr>
        <p:spPr>
          <a:xfrm rot="16200000" flipH="1">
            <a:off x="1936746" y="3699050"/>
            <a:ext cx="1001590" cy="461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772263" y="2354103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828138" y="1393995"/>
            <a:ext cx="112486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클래스 리스트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8" name="선 137"/>
          <p:cNvCxnSpPr>
            <a:stCxn id="127" idx="3"/>
            <a:endCxn id="136" idx="1"/>
          </p:cNvCxnSpPr>
          <p:nvPr/>
        </p:nvCxnSpPr>
        <p:spPr>
          <a:xfrm rot="16200000" flipH="1">
            <a:off x="3415817" y="2142796"/>
            <a:ext cx="381766" cy="3311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 138"/>
          <p:cNvCxnSpPr>
            <a:stCxn id="127" idx="3"/>
            <a:endCxn id="137" idx="1"/>
          </p:cNvCxnSpPr>
          <p:nvPr/>
        </p:nvCxnSpPr>
        <p:spPr>
          <a:xfrm rot="5400000" flipH="1" flipV="1">
            <a:off x="3345467" y="1634805"/>
            <a:ext cx="578341" cy="3869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화살표 139"/>
          <p:cNvCxnSpPr>
            <a:stCxn id="136" idx="3"/>
            <a:endCxn id="130" idx="1"/>
          </p:cNvCxnSpPr>
          <p:nvPr/>
        </p:nvCxnSpPr>
        <p:spPr>
          <a:xfrm flipV="1">
            <a:off x="4558793" y="2498698"/>
            <a:ext cx="394207" cy="5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화살표 140"/>
          <p:cNvCxnSpPr>
            <a:stCxn id="130" idx="3"/>
            <a:endCxn id="131" idx="1"/>
          </p:cNvCxnSpPr>
          <p:nvPr/>
        </p:nvCxnSpPr>
        <p:spPr>
          <a:xfrm flipV="1">
            <a:off x="5739530" y="2487728"/>
            <a:ext cx="411511" cy="10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86147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홍보글 조회</a:t>
            </a:r>
          </a:p>
        </p:txBody>
      </p:sp>
      <p:cxnSp>
        <p:nvCxnSpPr>
          <p:cNvPr id="143" name="선 142"/>
          <p:cNvCxnSpPr>
            <a:stCxn id="128" idx="3"/>
            <a:endCxn id="142" idx="1"/>
          </p:cNvCxnSpPr>
          <p:nvPr/>
        </p:nvCxnSpPr>
        <p:spPr>
          <a:xfrm>
            <a:off x="3467760" y="3429000"/>
            <a:ext cx="3937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879846" y="4280811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879847" y="4845506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선 148"/>
          <p:cNvCxnSpPr>
            <a:cxnSpLocks/>
            <a:stCxn id="129" idx="3"/>
            <a:endCxn id="145" idx="1"/>
          </p:cNvCxnSpPr>
          <p:nvPr/>
        </p:nvCxnSpPr>
        <p:spPr>
          <a:xfrm flipV="1">
            <a:off x="3454817" y="4425950"/>
            <a:ext cx="425029" cy="4641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51" name="표 150"/>
          <p:cNvGraphicFramePr>
            <a:graphicFrameLocks noGrp="1"/>
          </p:cNvGraphicFramePr>
          <p:nvPr/>
        </p:nvGraphicFramePr>
        <p:xfrm>
          <a:off x="7094597" y="1253331"/>
          <a:ext cx="2278001" cy="362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457"/>
                <a:gridCol w="1179544"/>
              </a:tblGrid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코드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메인화면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게시판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리스트 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0201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상세조회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0202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03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결제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04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후기 리스트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홍보 게시판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 및 공지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문의글 상세조회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공지사항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0704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880768" y="5136679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공지사항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79846" y="4566447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작성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2392" y="479745"/>
            <a:ext cx="9721216" cy="54006"/>
          </a:xfrm>
          <a:prstGeom prst="rect">
            <a:avLst/>
          </a:prstGeom>
          <a:solidFill>
            <a:srgbClr val="bfbfbf">
              <a:alpha val="100000"/>
            </a:srgbClr>
          </a:solidFill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953000" y="2800227"/>
            <a:ext cx="107305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후기 리스트 조회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(05)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56" name="양방향 화살표 155"/>
          <p:cNvCxnSpPr>
            <a:stCxn id="136" idx="2"/>
            <a:endCxn id="154" idx="1"/>
          </p:cNvCxnSpPr>
          <p:nvPr/>
        </p:nvCxnSpPr>
        <p:spPr>
          <a:xfrm rot="5400000" flipV="1">
            <a:off x="4408771" y="2401137"/>
            <a:ext cx="300985" cy="78747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메인화면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198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리스트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79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0725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키워드로 클래스를 검색하는 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홍보글을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slide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로 볼 수 있는 기능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클래스를 카테고리별로 볼 수 있는 기능</a:t>
                      </a: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 리스트 조회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52" y="306868"/>
            <a:ext cx="6653325" cy="6551131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320655" y="1457225"/>
            <a:ext cx="976587" cy="120838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0"/>
          <p:cNvSpPr/>
          <p:nvPr/>
        </p:nvSpPr>
        <p:spPr>
          <a:xfrm>
            <a:off x="2373124" y="1085313"/>
            <a:ext cx="4690464" cy="142685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2399339" y="2579603"/>
            <a:ext cx="4664248" cy="349788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50538" y="29555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23129" y="1047071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073014" y="257631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직사각형 80"/>
          <p:cNvSpPr/>
          <p:nvPr/>
        </p:nvSpPr>
        <p:spPr>
          <a:xfrm>
            <a:off x="5300532" y="342538"/>
            <a:ext cx="1789272" cy="325796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79138" y="144414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27067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클래스를 소개하는 대표 썸네일과 세부 사진들을 보여준다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클래스의 카테고리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센터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가격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난이도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소요시간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수업인원등 간결한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정보를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클래스를 사용자의 관심클래스로 등록하게 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클래스의 상세페이지 링크화면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주소를 클립보드에 복사하여 공유할 수 있도록 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클래스에 관한 구체적인 정보탭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클래스에 관한 예약정보를 선택한 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예약을 진행할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b="22180"/>
          <a:stretch>
            <a:fillRect/>
          </a:stretch>
        </p:blipFill>
        <p:spPr>
          <a:xfrm>
            <a:off x="865534" y="350650"/>
            <a:ext cx="6119465" cy="6390934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006068" y="948860"/>
            <a:ext cx="3056358" cy="3821210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51180" y="94220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4101694" y="1028235"/>
            <a:ext cx="2717692" cy="305921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41828" y="101123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0"/>
          <p:cNvSpPr/>
          <p:nvPr/>
        </p:nvSpPr>
        <p:spPr>
          <a:xfrm>
            <a:off x="4040310" y="2757552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904786" y="27617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</a:p>
        </p:txBody>
      </p:sp>
      <p:sp>
        <p:nvSpPr>
          <p:cNvPr id="87" name="직사각형 80"/>
          <p:cNvSpPr/>
          <p:nvPr/>
        </p:nvSpPr>
        <p:spPr>
          <a:xfrm>
            <a:off x="5399210" y="2772369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74270" y="277653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</a:p>
        </p:txBody>
      </p:sp>
      <p:sp>
        <p:nvSpPr>
          <p:cNvPr id="89" name="직사각형 80"/>
          <p:cNvSpPr/>
          <p:nvPr/>
        </p:nvSpPr>
        <p:spPr>
          <a:xfrm>
            <a:off x="1094968" y="4964176"/>
            <a:ext cx="3056358" cy="81554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0663" y="495646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</a:p>
        </p:txBody>
      </p:sp>
      <p:sp>
        <p:nvSpPr>
          <p:cNvPr id="91" name="직사각형 80"/>
          <p:cNvSpPr/>
          <p:nvPr/>
        </p:nvSpPr>
        <p:spPr>
          <a:xfrm>
            <a:off x="4085818" y="4097399"/>
            <a:ext cx="2770608" cy="57741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51037" y="4080166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29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클래스에 대한 장문의 설명글이 글어가 있는 공간이다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클래스가 이루어지는 구체적인 진행장소에 대한 주소를 구체적으로 알려주고 주소로 표시해주는 공간이다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45" y="790811"/>
            <a:ext cx="3787497" cy="5600228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69" y="792238"/>
            <a:ext cx="3749398" cy="5597373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956329" y="37690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60352" y="376981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155962" y="3918279"/>
            <a:ext cx="3627858" cy="24162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80"/>
          <p:cNvSpPr/>
          <p:nvPr/>
        </p:nvSpPr>
        <p:spPr>
          <a:xfrm>
            <a:off x="3927862" y="3927803"/>
            <a:ext cx="3615952" cy="239246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29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팝업된 예약 모달창을 닫을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선택한 예약 내역들은 모두 초기화된다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달력형태로 예약날짜를 살펴볼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활성화된 날짜들중에 날짜를 선택하여 구체적인 예약일정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정보를 선택한다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993" y="1464315"/>
            <a:ext cx="6787900" cy="3929368"/>
          </a:xfrm>
          <a:prstGeom prst="rect">
            <a:avLst/>
          </a:prstGeom>
        </p:spPr>
      </p:pic>
      <p:sp>
        <p:nvSpPr>
          <p:cNvPr id="97" name="직사각형 80"/>
          <p:cNvSpPr/>
          <p:nvPr/>
        </p:nvSpPr>
        <p:spPr>
          <a:xfrm>
            <a:off x="746512" y="2127583"/>
            <a:ext cx="3513558" cy="30258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70702" y="16266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6918711" y="1632279"/>
            <a:ext cx="446508" cy="2921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8502" y="21219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40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달력에서 예약할 날짜를 선택하면 자동으로 날짜정보를 불러온다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날짜의 시간대별 회차수업을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최대수업인원수와 현재수업인원수를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최대수업인원까지 모두 예약되어 예약불가한 상태의 회차수업은 선택이 비활성화된다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2/3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902" y="1358073"/>
            <a:ext cx="6706477" cy="4627628"/>
          </a:xfrm>
          <a:prstGeom prst="rect">
            <a:avLst/>
          </a:prstGeom>
        </p:spPr>
      </p:pic>
      <p:sp>
        <p:nvSpPr>
          <p:cNvPr id="96" name="직사각형 80"/>
          <p:cNvSpPr/>
          <p:nvPr/>
        </p:nvSpPr>
        <p:spPr>
          <a:xfrm>
            <a:off x="2346712" y="3775408"/>
            <a:ext cx="637008" cy="4826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7" name="직사각형 80"/>
          <p:cNvSpPr/>
          <p:nvPr/>
        </p:nvSpPr>
        <p:spPr>
          <a:xfrm>
            <a:off x="3937387" y="2099007"/>
            <a:ext cx="2942059" cy="53032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98" name="화살표 97"/>
          <p:cNvCxnSpPr>
            <a:stCxn id="96" idx="3"/>
            <a:endCxn id="97" idx="1"/>
          </p:cNvCxnSpPr>
          <p:nvPr/>
        </p:nvCxnSpPr>
        <p:spPr>
          <a:xfrm rot="5400000" flipH="1" flipV="1">
            <a:off x="2634259" y="2713631"/>
            <a:ext cx="1652588" cy="953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198703" y="37698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2" name="직사각형 80"/>
          <p:cNvSpPr/>
          <p:nvPr/>
        </p:nvSpPr>
        <p:spPr>
          <a:xfrm>
            <a:off x="3927862" y="2711400"/>
            <a:ext cx="2970632" cy="188287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79853" y="444608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718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회차의 수업에 참여할 인원을 선택한다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최소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명부터 시작하여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버튼을 이용해 인원을 추가한다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예약가능인원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최대인원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현재인원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초과하게 되면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버튼은 비활성화된다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인원까지 모두 선택하면 예약날짜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예약시간과 함께 예약건에 지불해야하는 금액을 합산해서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예약정보를 바탕으로 결제를 수행하여 예약을 확정할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3/3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445" y="1295213"/>
            <a:ext cx="6903747" cy="4682613"/>
          </a:xfrm>
          <a:prstGeom prst="rect">
            <a:avLst/>
          </a:prstGeom>
        </p:spPr>
      </p:pic>
      <p:sp>
        <p:nvSpPr>
          <p:cNvPr id="107" name="직사각형 80"/>
          <p:cNvSpPr/>
          <p:nvPr/>
        </p:nvSpPr>
        <p:spPr>
          <a:xfrm>
            <a:off x="4204087" y="47279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65603" y="47223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</a:p>
        </p:txBody>
      </p:sp>
      <p:sp>
        <p:nvSpPr>
          <p:cNvPr id="109" name="직사각형 80"/>
          <p:cNvSpPr/>
          <p:nvPr/>
        </p:nvSpPr>
        <p:spPr>
          <a:xfrm>
            <a:off x="765562" y="53375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7553" y="534143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  <p:sp>
        <p:nvSpPr>
          <p:cNvPr id="111" name="직사각형 80"/>
          <p:cNvSpPr/>
          <p:nvPr/>
        </p:nvSpPr>
        <p:spPr>
          <a:xfrm>
            <a:off x="4185037" y="5347035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027503" y="53319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236</ep:Words>
  <ep:PresentationFormat>A4 용지(210x297mm)</ep:PresentationFormat>
  <ep:Paragraphs>191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2_그리드 레이아웃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2014-05-10T18:59:54.000</dcterms:created>
  <dc:creator>morakora@hotmail.com</dc:creator>
  <cp:lastModifiedBy>JIMINLIM</cp:lastModifiedBy>
  <dcterms:modified xsi:type="dcterms:W3CDTF">2023-03-14T05:35:12.039</dcterms:modified>
  <cp:revision>43337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