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60" r:id="rId1"/>
    <p:sldMasterId id="2147483752" r:id="rId2"/>
  </p:sldMasterIdLst>
  <p:notesMasterIdLst>
    <p:notesMasterId r:id="rId3"/>
  </p:notesMasterIdLst>
  <p:handoutMasterIdLst>
    <p:handoutMasterId r:id="rId4"/>
  </p:handoutMasterIdLst>
  <p:sldIdLst>
    <p:sldId id="1279" r:id="rId5"/>
    <p:sldId id="1281" r:id="rId6"/>
    <p:sldId id="1311" r:id="rId7"/>
    <p:sldId id="1310" r:id="rId8"/>
    <p:sldId id="1304" r:id="rId9"/>
    <p:sldId id="1305" r:id="rId10"/>
    <p:sldId id="1306" r:id="rId11"/>
    <p:sldId id="1307" r:id="rId12"/>
    <p:sldId id="1309" r:id="rId13"/>
    <p:sldId id="1312" r:id="rId14"/>
    <p:sldId id="1318" r:id="rId15"/>
    <p:sldId id="1314" r:id="rId16"/>
    <p:sldId id="1313" r:id="rId17"/>
    <p:sldId id="1319" r:id="rId18"/>
    <p:sldId id="1317" r:id="rId19"/>
    <p:sldId id="1315" r:id="rId20"/>
    <p:sldId id="1316" r:id="rId21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B70D2E72-B2E2-49C1-8078-CE15C995FDA2}" name="기본 구역">
          <p14:sldIdLst>
            <p14:sldId id="1279"/>
            <p14:sldId id="1281"/>
            <p14:sldId id="1311"/>
            <p14:sldId id="1310"/>
            <p14:sldId id="1304"/>
            <p14:sldId id="1305"/>
            <p14:sldId id="1306"/>
            <p14:sldId id="1307"/>
            <p14:sldId id="1309"/>
            <p14:sldId id="1312"/>
            <p14:sldId id="1318"/>
            <p14:sldId id="1314"/>
            <p14:sldId id="1313"/>
            <p14:sldId id="1319"/>
            <p14:sldId id="1317"/>
            <p14:sldId id="1315"/>
            <p14:sldId id="1316"/>
          </p14:sldIdLst>
        </p14:section>
      </p14:sectionLst>
    </p:ext>
  </p:extLst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문 민섭" initials="문민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4897" autoAdjust="0"/>
    <p:restoredTop sz="96301" autoAdjust="0"/>
  </p:normalViewPr>
  <p:slideViewPr>
    <p:cSldViewPr snapToGrid="0">
      <p:cViewPr varScale="1">
        <p:scale>
          <a:sx n="100" d="100"/>
          <a:sy n="100" d="100"/>
        </p:scale>
        <p:origin x="1476" y="114"/>
      </p:cViewPr>
      <p:guideLst>
        <p:guide orient="horz" pos="2158"/>
        <p:guide pos="3118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372" y="10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slide" Target="slides/slide15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6.xml"  /><Relationship Id="rId21" Type="http://schemas.openxmlformats.org/officeDocument/2006/relationships/slide" Target="slides/slide17.xml"  /><Relationship Id="rId22" Type="http://schemas.openxmlformats.org/officeDocument/2006/relationships/commentAuthors" Target="commentAuthors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5766" cy="497047"/>
          </a:xfrm>
          <a:prstGeom prst="rect">
            <a:avLst/>
          </a:prstGeom>
        </p:spPr>
        <p:txBody>
          <a:bodyPr vert="horz" lIns="91504" tIns="45752" rIns="91504" bIns="45752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320" y="0"/>
            <a:ext cx="2945766" cy="497047"/>
          </a:xfrm>
          <a:prstGeom prst="rect">
            <a:avLst/>
          </a:prstGeom>
        </p:spPr>
        <p:txBody>
          <a:bodyPr vert="horz" lIns="91504" tIns="45752" rIns="91504" bIns="45752"/>
          <a:lstStyle>
            <a:lvl1pPr algn="r">
              <a:defRPr sz="1200"/>
            </a:lvl1pPr>
          </a:lstStyle>
          <a:p>
            <a:pPr lvl="0">
              <a:defRPr/>
            </a:pPr>
            <a:fld id="{F57808A5-CE14-4E3D-9B65-0E063802A9EC}" type="datetime1">
              <a:rPr lang="ko-KR" altLang="en-US"/>
              <a:pPr lvl="0">
                <a:defRPr/>
              </a:pPr>
              <a:t>2023-04-05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32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anchor="b"/>
          <a:lstStyle>
            <a:lvl1pPr algn="r">
              <a:defRPr sz="1200"/>
            </a:lvl1pPr>
          </a:lstStyle>
          <a:p>
            <a:pPr lvl="0">
              <a:defRPr/>
            </a:pPr>
            <a:fld id="{67FBDFAC-86B1-433D-BE6A-891AB801824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2" y="3"/>
            <a:ext cx="2946135" cy="497838"/>
          </a:xfrm>
          <a:prstGeom prst="rect">
            <a:avLst/>
          </a:prstGeom>
        </p:spPr>
        <p:txBody>
          <a:bodyPr vert="horz" lIns="91298" tIns="45650" rIns="91298" bIns="4565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956" y="3"/>
            <a:ext cx="2946135" cy="497838"/>
          </a:xfrm>
          <a:prstGeom prst="rect">
            <a:avLst/>
          </a:prstGeom>
        </p:spPr>
        <p:txBody>
          <a:bodyPr vert="horz" lIns="91298" tIns="45650" rIns="91298" bIns="45650"/>
          <a:lstStyle>
            <a:lvl1pPr algn="r">
              <a:defRPr sz="1200"/>
            </a:lvl1pPr>
          </a:lstStyle>
          <a:p>
            <a:pPr lvl="0">
              <a:defRPr/>
            </a:pPr>
            <a:fld id="{99FF6072-774F-4CEB-8180-25D320EA72E1}" type="datetime1">
              <a:rPr lang="ko-KR" altLang="en-US"/>
              <a:pPr lvl="0">
                <a:defRPr/>
              </a:pPr>
              <a:t>2023-04-05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98" tIns="45650" rIns="91298" bIns="4565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vert="horz" lIns="91298" tIns="45650" rIns="91298" bIns="4565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800"/>
            <a:ext cx="2946135" cy="497838"/>
          </a:xfrm>
          <a:prstGeom prst="rect">
            <a:avLst/>
          </a:prstGeom>
        </p:spPr>
        <p:txBody>
          <a:bodyPr vert="horz" lIns="91298" tIns="45650" rIns="91298" bIns="4565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956" y="9428800"/>
            <a:ext cx="2946135" cy="497838"/>
          </a:xfrm>
          <a:prstGeom prst="rect">
            <a:avLst/>
          </a:prstGeom>
        </p:spPr>
        <p:txBody>
          <a:bodyPr vert="horz" lIns="91298" tIns="45650" rIns="91298" bIns="45650" anchor="b"/>
          <a:lstStyle>
            <a:lvl1pPr algn="r">
              <a:defRPr sz="1200"/>
            </a:lvl1pPr>
          </a:lstStyle>
          <a:p>
            <a:pPr lvl="0">
              <a:defRPr/>
            </a:pPr>
            <a:fld id="{AD472F43-73A9-4A3F-AB4F-01C77193051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395536" y="5036558"/>
            <a:ext cx="9148514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70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단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100261" y="514829"/>
            <a:ext cx="9700964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915584" y="90744"/>
            <a:ext cx="726853" cy="331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988" tIns="41994" rIns="83988" bIns="41994">
            <a:spAutoFit/>
          </a:bodyPr>
          <a:lstStyle>
            <a:lvl1pPr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algn="r" defTabSz="914400" rtl="0" eaLnBrk="1" latinLnBrk="1" hangingPunct="1">
              <a:spcBef>
                <a:spcPct val="20000"/>
              </a:spcBef>
              <a:defRPr/>
            </a:pPr>
            <a:fld id="{B9D0F8E7-0C1A-4723-BAC4-1F38511F8D02}" type="slidenum">
              <a:rPr kumimoji="1" lang="en-US" altLang="ko-KR" sz="1600" kern="120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pPr marL="0" algn="r" defTabSz="914400" rtl="0" eaLnBrk="1" latinLnBrk="1" hangingPunct="1">
                <a:spcBef>
                  <a:spcPct val="20000"/>
                </a:spcBef>
                <a:defRPr/>
              </a:pPr>
              <a:t>‹#›</a:t>
            </a:fld>
            <a:endParaRPr kumimoji="1" lang="en-US" altLang="ko-KR" sz="1600" kern="120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95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07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/>
        </p:nvGraphicFramePr>
        <p:xfrm>
          <a:off x="38454" y="60081"/>
          <a:ext cx="9827728" cy="6521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8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2895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Page Title.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Group Title.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Description.</a:t>
                      </a:r>
                      <a:endParaRPr lang="ko-KR" altLang="en-US" sz="10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Page.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885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974558" y="110748"/>
            <a:ext cx="2409331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/>
              <a:t>페이지 명 작성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4250922" y="110748"/>
            <a:ext cx="2705193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/>
              <a:t>그룹 타이틀 명 작성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관리자 메뉴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Shape 150"/>
          <p:cNvCxnSpPr/>
          <p:nvPr/>
        </p:nvCxnSpPr>
        <p:spPr>
          <a:xfrm>
            <a:off x="60827" y="621575"/>
            <a:ext cx="7596942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Shape 152"/>
          <p:cNvSpPr txBox="1"/>
          <p:nvPr/>
        </p:nvSpPr>
        <p:spPr>
          <a:xfrm>
            <a:off x="5919952" y="370673"/>
            <a:ext cx="1653734" cy="2000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ko-KR" altLang="en-US" sz="700" b="0" i="0" u="none" strike="noStrike" kern="1200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관리자</a:t>
            </a:r>
            <a:r>
              <a:rPr lang="en-US" altLang="ko-KR" sz="700" b="0" i="0" u="none" strike="noStrike" kern="1200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ko-KR" sz="7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로그아웃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1D2AEA-CB4C-4062-8DA7-B77ABDC9B25C}"/>
              </a:ext>
            </a:extLst>
          </p:cNvPr>
          <p:cNvSpPr txBox="1"/>
          <p:nvPr userDrawn="1"/>
        </p:nvSpPr>
        <p:spPr>
          <a:xfrm>
            <a:off x="68580" y="1000818"/>
            <a:ext cx="8451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/>
                <a:sym typeface="Arial"/>
              </a:rPr>
              <a:t>관리자 계정관리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9912B3-E5CB-40F5-8A27-CC7BFA1BFCF5}"/>
              </a:ext>
            </a:extLst>
          </p:cNvPr>
          <p:cNvSpPr txBox="1"/>
          <p:nvPr userDrawn="1"/>
        </p:nvSpPr>
        <p:spPr>
          <a:xfrm>
            <a:off x="68580" y="1331108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회원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5410DD-65C2-479D-B5FB-F500D8C5CFB6}"/>
              </a:ext>
            </a:extLst>
          </p:cNvPr>
          <p:cNvSpPr txBox="1"/>
          <p:nvPr userDrawn="1"/>
        </p:nvSpPr>
        <p:spPr>
          <a:xfrm>
            <a:off x="73979" y="2268685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/>
                <a:sym typeface="Arial"/>
              </a:rPr>
              <a:t>매출</a:t>
            </a:r>
            <a:endParaRPr lang="ko-KR" altLang="en-US" sz="7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D81E5C-9E30-4930-911E-1966512B0719}"/>
              </a:ext>
            </a:extLst>
          </p:cNvPr>
          <p:cNvSpPr txBox="1"/>
          <p:nvPr userDrawn="1"/>
        </p:nvSpPr>
        <p:spPr>
          <a:xfrm>
            <a:off x="68580" y="287014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예약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C91781-4F92-496D-A953-B81080AB7168}"/>
              </a:ext>
            </a:extLst>
          </p:cNvPr>
          <p:cNvSpPr txBox="1"/>
          <p:nvPr userDrawn="1"/>
        </p:nvSpPr>
        <p:spPr>
          <a:xfrm>
            <a:off x="68580" y="4326215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게시판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DDDA0D5-BAAA-4290-979B-62D6EBF04125}"/>
              </a:ext>
            </a:extLst>
          </p:cNvPr>
          <p:cNvCxnSpPr/>
          <p:nvPr userDrawn="1"/>
        </p:nvCxnSpPr>
        <p:spPr>
          <a:xfrm>
            <a:off x="66648" y="1266998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57392FD-A39F-47FA-83B6-473B71313E27}"/>
              </a:ext>
            </a:extLst>
          </p:cNvPr>
          <p:cNvCxnSpPr/>
          <p:nvPr userDrawn="1"/>
        </p:nvCxnSpPr>
        <p:spPr>
          <a:xfrm>
            <a:off x="66647" y="2122371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720FB24-7E4C-44C6-87A3-36EA3E342BFD}"/>
              </a:ext>
            </a:extLst>
          </p:cNvPr>
          <p:cNvCxnSpPr/>
          <p:nvPr userDrawn="1"/>
        </p:nvCxnSpPr>
        <p:spPr>
          <a:xfrm>
            <a:off x="66648" y="2798215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A92349C-AE3A-493D-A64B-B8EEF5A8C946}"/>
              </a:ext>
            </a:extLst>
          </p:cNvPr>
          <p:cNvCxnSpPr/>
          <p:nvPr userDrawn="1"/>
        </p:nvCxnSpPr>
        <p:spPr>
          <a:xfrm>
            <a:off x="66647" y="4183385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7FD1798-2B76-430A-A16C-B5FC6A8590F9}"/>
              </a:ext>
            </a:extLst>
          </p:cNvPr>
          <p:cNvCxnSpPr>
            <a:cxnSpLocks/>
          </p:cNvCxnSpPr>
          <p:nvPr userDrawn="1"/>
        </p:nvCxnSpPr>
        <p:spPr>
          <a:xfrm>
            <a:off x="1113905" y="633046"/>
            <a:ext cx="0" cy="61750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9EC09B9-BC4E-42C8-8C8C-9FD835CF26A6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414463" y="1088645"/>
            <a:ext cx="594803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3" name="그림 112">
            <a:extLst>
              <a:ext uri="{FF2B5EF4-FFF2-40B4-BE49-F238E27FC236}">
                <a16:creationId xmlns:a16="http://schemas.microsoft.com/office/drawing/2014/main" id="{750C2354-E4E9-44C4-B067-A331EB5BFE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8748" y="2945389"/>
            <a:ext cx="61759" cy="61759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49CF3652-4ADC-4FA9-A026-ADE1299F85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8748" y="4410198"/>
            <a:ext cx="61759" cy="61759"/>
          </a:xfrm>
          <a:prstGeom prst="rect">
            <a:avLst/>
          </a:prstGeom>
        </p:spPr>
      </p:pic>
      <p:sp>
        <p:nvSpPr>
          <p:cNvPr id="39" name="Shape 151">
            <a:extLst>
              <a:ext uri="{FF2B5EF4-FFF2-40B4-BE49-F238E27FC236}">
                <a16:creationId xmlns:a16="http://schemas.microsoft.com/office/drawing/2014/main" id="{EF032A24-CECD-4B78-B1B4-4B07D9B4FC0E}"/>
              </a:ext>
            </a:extLst>
          </p:cNvPr>
          <p:cNvSpPr txBox="1"/>
          <p:nvPr userDrawn="1"/>
        </p:nvSpPr>
        <p:spPr>
          <a:xfrm>
            <a:off x="120316" y="332203"/>
            <a:ext cx="1353760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200" b="1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LiClass</a:t>
            </a:r>
            <a:r>
              <a:rPr lang="en-US" altLang="ko-KR" sz="12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ko-KR" altLang="en-US" sz="9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관리자</a:t>
            </a:r>
            <a:endParaRPr lang="ko-KR" sz="1000" b="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97DD31BA-C2E6-49B1-903A-46479F2AEC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938748" y="1422463"/>
            <a:ext cx="61759" cy="61759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EF68A608-765E-4249-BFA3-B88B106DEA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44147" y="2335198"/>
            <a:ext cx="61759" cy="6175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A000037-F502-4EFD-84EB-447A6293D960}"/>
              </a:ext>
            </a:extLst>
          </p:cNvPr>
          <p:cNvSpPr txBox="1"/>
          <p:nvPr userDrawn="1"/>
        </p:nvSpPr>
        <p:spPr>
          <a:xfrm>
            <a:off x="220980" y="1595272"/>
            <a:ext cx="543739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회원관리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회원통계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7ABEEF-A6D9-4241-BEFA-60F75331A54F}"/>
              </a:ext>
            </a:extLst>
          </p:cNvPr>
          <p:cNvSpPr txBox="1"/>
          <p:nvPr userDrawn="1"/>
        </p:nvSpPr>
        <p:spPr>
          <a:xfrm>
            <a:off x="226379" y="2523773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매출통계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66A54-8EF5-498E-B497-BA2FEDFC4D53}"/>
              </a:ext>
            </a:extLst>
          </p:cNvPr>
          <p:cNvSpPr txBox="1"/>
          <p:nvPr userDrawn="1"/>
        </p:nvSpPr>
        <p:spPr>
          <a:xfrm>
            <a:off x="220980" y="316549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예약통계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693411-6D80-4C47-98BD-7BDAC606E912}"/>
              </a:ext>
            </a:extLst>
          </p:cNvPr>
          <p:cNvSpPr txBox="1"/>
          <p:nvPr userDrawn="1"/>
        </p:nvSpPr>
        <p:spPr>
          <a:xfrm>
            <a:off x="220980" y="4614539"/>
            <a:ext cx="845103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공지게시판 관리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문의게시판 관리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홍보게시판 관리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강사게시판 관리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27F6993-2E4E-D914-F323-DE26C51E56B7}"/>
              </a:ext>
            </a:extLst>
          </p:cNvPr>
          <p:cNvCxnSpPr/>
          <p:nvPr userDrawn="1"/>
        </p:nvCxnSpPr>
        <p:spPr>
          <a:xfrm>
            <a:off x="66647" y="5585588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C5D36A-56CC-E9C1-C5ED-6F717B92035A}"/>
              </a:ext>
            </a:extLst>
          </p:cNvPr>
          <p:cNvSpPr txBox="1"/>
          <p:nvPr userDrawn="1"/>
        </p:nvSpPr>
        <p:spPr>
          <a:xfrm>
            <a:off x="68580" y="672424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/>
                <a:sym typeface="Arial"/>
              </a:rPr>
              <a:t>대시 보드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75B12E3-2567-7CDA-F7EA-F58B44E683EE}"/>
              </a:ext>
            </a:extLst>
          </p:cNvPr>
          <p:cNvCxnSpPr/>
          <p:nvPr userDrawn="1"/>
        </p:nvCxnSpPr>
        <p:spPr>
          <a:xfrm>
            <a:off x="64119" y="938532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F8FE882-3BD0-76FE-BBE4-2FD87A4F32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342" y="400766"/>
            <a:ext cx="104378" cy="12324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3DE7FCF-E873-AB38-8417-D96156BCD5E0}"/>
              </a:ext>
            </a:extLst>
          </p:cNvPr>
          <p:cNvSpPr txBox="1"/>
          <p:nvPr userDrawn="1"/>
        </p:nvSpPr>
        <p:spPr>
          <a:xfrm>
            <a:off x="68580" y="3517573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클래스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DA47EA5-5C67-D638-B1F1-117CDEFEFBC6}"/>
              </a:ext>
            </a:extLst>
          </p:cNvPr>
          <p:cNvCxnSpPr/>
          <p:nvPr userDrawn="1"/>
        </p:nvCxnSpPr>
        <p:spPr>
          <a:xfrm>
            <a:off x="66648" y="3445647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936C0B40-3D71-EA97-31D3-43C7A7F5DF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8748" y="3592821"/>
            <a:ext cx="61759" cy="6175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0DF56D7-C427-276C-9ED0-A45C528CE6DE}"/>
              </a:ext>
            </a:extLst>
          </p:cNvPr>
          <p:cNvSpPr txBox="1"/>
          <p:nvPr userDrawn="1"/>
        </p:nvSpPr>
        <p:spPr>
          <a:xfrm>
            <a:off x="220980" y="3812928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클래스 관리</a:t>
            </a:r>
          </a:p>
        </p:txBody>
      </p:sp>
    </p:spTree>
    <p:extLst>
      <p:ext uri="{BB962C8B-B14F-4D97-AF65-F5344CB8AC3E}">
        <p14:creationId xmlns:p14="http://schemas.microsoft.com/office/powerpoint/2010/main" val="56713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  <p15:guide id="3" pos="135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중간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7FD1798-2B76-430A-A16C-B5FC6A8590F9}"/>
              </a:ext>
            </a:extLst>
          </p:cNvPr>
          <p:cNvCxnSpPr>
            <a:cxnSpLocks/>
          </p:cNvCxnSpPr>
          <p:nvPr userDrawn="1"/>
        </p:nvCxnSpPr>
        <p:spPr>
          <a:xfrm>
            <a:off x="1113905" y="299545"/>
            <a:ext cx="0" cy="65085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283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135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상단만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51"/>
          <p:cNvSpPr txBox="1"/>
          <p:nvPr userDrawn="1"/>
        </p:nvSpPr>
        <p:spPr>
          <a:xfrm>
            <a:off x="120316" y="332203"/>
            <a:ext cx="1353760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200" b="1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LicClass</a:t>
            </a:r>
            <a:r>
              <a:rPr lang="en-US" altLang="ko-KR" sz="12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ko-KR" altLang="en-US" sz="9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관리자</a:t>
            </a:r>
            <a:endParaRPr lang="ko-KR" sz="1000" b="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5E5BB2-C9A7-4417-AB05-0262C53B7C3E}"/>
              </a:ext>
            </a:extLst>
          </p:cNvPr>
          <p:cNvCxnSpPr/>
          <p:nvPr userDrawn="1"/>
        </p:nvCxnSpPr>
        <p:spPr>
          <a:xfrm>
            <a:off x="55659" y="620563"/>
            <a:ext cx="76093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63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페이지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150">
            <a:extLst>
              <a:ext uri="{FF2B5EF4-FFF2-40B4-BE49-F238E27FC236}">
                <a16:creationId xmlns:a16="http://schemas.microsoft.com/office/drawing/2014/main" id="{0694B881-6FD9-38E0-538B-C63A932F389B}"/>
              </a:ext>
            </a:extLst>
          </p:cNvPr>
          <p:cNvCxnSpPr/>
          <p:nvPr userDrawn="1"/>
        </p:nvCxnSpPr>
        <p:spPr>
          <a:xfrm>
            <a:off x="60827" y="621575"/>
            <a:ext cx="7596942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152">
            <a:extLst>
              <a:ext uri="{FF2B5EF4-FFF2-40B4-BE49-F238E27FC236}">
                <a16:creationId xmlns:a16="http://schemas.microsoft.com/office/drawing/2014/main" id="{184AACD7-117B-CEF3-7DFB-A13FD36A63C0}"/>
              </a:ext>
            </a:extLst>
          </p:cNvPr>
          <p:cNvSpPr txBox="1"/>
          <p:nvPr userDrawn="1"/>
        </p:nvSpPr>
        <p:spPr>
          <a:xfrm>
            <a:off x="5919952" y="370673"/>
            <a:ext cx="1653734" cy="2000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ko-KR" altLang="en-US" sz="700" b="0" i="0" u="none" strike="noStrike" kern="1200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내 정보</a:t>
            </a:r>
            <a:r>
              <a:rPr lang="ko-KR" altLang="en-US" sz="7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ko-KR" sz="7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로그아웃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80065E-0978-9CFD-A615-44C121A546EC}"/>
              </a:ext>
            </a:extLst>
          </p:cNvPr>
          <p:cNvSpPr txBox="1"/>
          <p:nvPr userDrawn="1"/>
        </p:nvSpPr>
        <p:spPr>
          <a:xfrm>
            <a:off x="68580" y="955739"/>
            <a:ext cx="8451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/>
                <a:sym typeface="Arial"/>
              </a:rPr>
              <a:t>관리자 계정관리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DBC524-6430-5D23-0031-F0B50C07246B}"/>
              </a:ext>
            </a:extLst>
          </p:cNvPr>
          <p:cNvSpPr txBox="1"/>
          <p:nvPr userDrawn="1"/>
        </p:nvSpPr>
        <p:spPr>
          <a:xfrm>
            <a:off x="68580" y="1286029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회원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DE3328-C77B-04FA-0908-3BFCDCEB5C14}"/>
              </a:ext>
            </a:extLst>
          </p:cNvPr>
          <p:cNvSpPr txBox="1"/>
          <p:nvPr userDrawn="1"/>
        </p:nvSpPr>
        <p:spPr>
          <a:xfrm>
            <a:off x="73979" y="2223606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/>
                <a:sym typeface="Arial"/>
              </a:rPr>
              <a:t>매출</a:t>
            </a:r>
            <a:endParaRPr lang="ko-KR" altLang="en-US" sz="7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1E3DA6-1D57-21C4-AC34-A7033D0C1FBC}"/>
              </a:ext>
            </a:extLst>
          </p:cNvPr>
          <p:cNvSpPr txBox="1"/>
          <p:nvPr userDrawn="1"/>
        </p:nvSpPr>
        <p:spPr>
          <a:xfrm>
            <a:off x="68580" y="3133645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예약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9A3F2F-7298-56A5-FD12-FBCC0298C97E}"/>
              </a:ext>
            </a:extLst>
          </p:cNvPr>
          <p:cNvSpPr txBox="1"/>
          <p:nvPr userDrawn="1"/>
        </p:nvSpPr>
        <p:spPr>
          <a:xfrm>
            <a:off x="68580" y="382600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고객응대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17D4AB2-CC82-78C6-B719-79F3829306D0}"/>
              </a:ext>
            </a:extLst>
          </p:cNvPr>
          <p:cNvCxnSpPr/>
          <p:nvPr userDrawn="1"/>
        </p:nvCxnSpPr>
        <p:spPr>
          <a:xfrm>
            <a:off x="60298" y="1221919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30B6CD2-4E37-7451-8818-727806CB62AD}"/>
              </a:ext>
            </a:extLst>
          </p:cNvPr>
          <p:cNvCxnSpPr/>
          <p:nvPr userDrawn="1"/>
        </p:nvCxnSpPr>
        <p:spPr>
          <a:xfrm>
            <a:off x="60297" y="2077292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2F686A0-4968-7A49-C72A-A56C164C6152}"/>
              </a:ext>
            </a:extLst>
          </p:cNvPr>
          <p:cNvCxnSpPr/>
          <p:nvPr userDrawn="1"/>
        </p:nvCxnSpPr>
        <p:spPr>
          <a:xfrm>
            <a:off x="60298" y="3061719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4F11CA6-3EB1-7ED7-4D77-464D0F01B8DA}"/>
              </a:ext>
            </a:extLst>
          </p:cNvPr>
          <p:cNvCxnSpPr/>
          <p:nvPr userDrawn="1"/>
        </p:nvCxnSpPr>
        <p:spPr>
          <a:xfrm>
            <a:off x="60297" y="3683179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A225FC9-A347-BF2D-7C16-5F284D7804F7}"/>
              </a:ext>
            </a:extLst>
          </p:cNvPr>
          <p:cNvCxnSpPr>
            <a:cxnSpLocks/>
          </p:cNvCxnSpPr>
          <p:nvPr userDrawn="1"/>
        </p:nvCxnSpPr>
        <p:spPr>
          <a:xfrm>
            <a:off x="1113905" y="633046"/>
            <a:ext cx="0" cy="61750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32E8834-F501-AFA4-A1A0-3B442579D06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414463" y="1088645"/>
            <a:ext cx="594803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73E75B5B-64F5-D66C-668E-9EFE1393E3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8748" y="3208893"/>
            <a:ext cx="61759" cy="6175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660FA6A2-5F8E-5E3B-11BF-E597350225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8748" y="3909992"/>
            <a:ext cx="61759" cy="61759"/>
          </a:xfrm>
          <a:prstGeom prst="rect">
            <a:avLst/>
          </a:prstGeom>
        </p:spPr>
      </p:pic>
      <p:sp>
        <p:nvSpPr>
          <p:cNvPr id="40" name="Shape 151">
            <a:extLst>
              <a:ext uri="{FF2B5EF4-FFF2-40B4-BE49-F238E27FC236}">
                <a16:creationId xmlns:a16="http://schemas.microsoft.com/office/drawing/2014/main" id="{1699E3D7-41D4-3948-B804-B32EC4CACF79}"/>
              </a:ext>
            </a:extLst>
          </p:cNvPr>
          <p:cNvSpPr txBox="1"/>
          <p:nvPr userDrawn="1"/>
        </p:nvSpPr>
        <p:spPr>
          <a:xfrm>
            <a:off x="120316" y="332203"/>
            <a:ext cx="1353760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서비스명</a:t>
            </a:r>
            <a:r>
              <a:rPr lang="en-US" altLang="ko-KR" sz="12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ko-KR" altLang="en-US" sz="9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관리자</a:t>
            </a:r>
            <a:endParaRPr lang="ko-KR" sz="1000" b="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F506BCB3-7F91-AFCE-1C5B-F8AC442746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938748" y="1377384"/>
            <a:ext cx="61759" cy="6175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3B39E33-F6E3-AB00-E074-0260C8D0DA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44147" y="2290119"/>
            <a:ext cx="61759" cy="6175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BE3B65B-292A-93DD-657B-95A4443867A6}"/>
              </a:ext>
            </a:extLst>
          </p:cNvPr>
          <p:cNvSpPr txBox="1"/>
          <p:nvPr userDrawn="1"/>
        </p:nvSpPr>
        <p:spPr>
          <a:xfrm>
            <a:off x="220980" y="1550193"/>
            <a:ext cx="543739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회원관리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회원통계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457493-DFF6-6770-2525-7AD8ADA98DE9}"/>
              </a:ext>
            </a:extLst>
          </p:cNvPr>
          <p:cNvSpPr txBox="1"/>
          <p:nvPr userDrawn="1"/>
        </p:nvSpPr>
        <p:spPr>
          <a:xfrm>
            <a:off x="226379" y="2478694"/>
            <a:ext cx="543739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매출관리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매출통계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CC9DC3-BEC4-D7C3-C133-9FA73C2EA32A}"/>
              </a:ext>
            </a:extLst>
          </p:cNvPr>
          <p:cNvSpPr txBox="1"/>
          <p:nvPr userDrawn="1"/>
        </p:nvSpPr>
        <p:spPr>
          <a:xfrm>
            <a:off x="220980" y="3429000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예약통계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B81EDB-86C6-EA2D-75B9-D139462119FD}"/>
              </a:ext>
            </a:extLst>
          </p:cNvPr>
          <p:cNvSpPr txBox="1"/>
          <p:nvPr userDrawn="1"/>
        </p:nvSpPr>
        <p:spPr>
          <a:xfrm>
            <a:off x="220980" y="4114333"/>
            <a:ext cx="845103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공지게시판 관리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문의게시판 관리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6F7CC71-3678-C86A-F7A6-737AE46D0BD6}"/>
              </a:ext>
            </a:extLst>
          </p:cNvPr>
          <p:cNvCxnSpPr/>
          <p:nvPr userDrawn="1"/>
        </p:nvCxnSpPr>
        <p:spPr>
          <a:xfrm>
            <a:off x="60297" y="4645600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70E7E03-932F-957E-852D-8E4EFFA0556C}"/>
              </a:ext>
            </a:extLst>
          </p:cNvPr>
          <p:cNvSpPr txBox="1"/>
          <p:nvPr userDrawn="1"/>
        </p:nvSpPr>
        <p:spPr>
          <a:xfrm>
            <a:off x="93645" y="655881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/>
                <a:sym typeface="Arial"/>
              </a:rPr>
              <a:t>대시 보드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0ADC163-A29C-54EE-0AB5-7230F3CE3FBB}"/>
              </a:ext>
            </a:extLst>
          </p:cNvPr>
          <p:cNvCxnSpPr/>
          <p:nvPr userDrawn="1"/>
        </p:nvCxnSpPr>
        <p:spPr>
          <a:xfrm>
            <a:off x="68737" y="922061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92912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preserve="1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/>
        </p:nvGraphicFramePr>
        <p:xfrm>
          <a:off x="38454" y="60081"/>
          <a:ext cx="9827726" cy="6521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2418269"/>
                <a:gridCol w="857510"/>
                <a:gridCol w="2730888"/>
                <a:gridCol w="1926250"/>
                <a:gridCol w="451713"/>
                <a:gridCol w="506992"/>
              </a:tblGrid>
              <a:tr h="302895">
                <a:tc>
                  <a:txBody>
                    <a:bodyPr vert="horz" lIns="121920" tIns="60960" rIns="121920" bIns="60960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121920" tIns="60960" rIns="121920" bIns="6096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121920" tIns="60960" rIns="121920" bIns="60960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Group Title.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121920" tIns="60960" rIns="121920" bIns="6096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121920" tIns="60960" rIns="121920" bIns="60960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Description.</a:t>
                      </a:r>
                      <a:endParaRPr lang="ko-KR" altLang="en-US" sz="1000" b="1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121920" tIns="60960" rIns="121920" bIns="60960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121920" tIns="60960" rIns="121920" bIns="60960" anchor="ctr" anchorCtr="0"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094885">
                <a:tc gridSpan="4"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40" marR="9144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 vert="horz" lIns="121920" tIns="60960" rIns="121920" bIns="60960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974558" y="110748"/>
            <a:ext cx="2409331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/>
              <a:t>페이지 명 작성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4250922" y="110748"/>
            <a:ext cx="2705193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/>
              <a:t>그룹 타이틀 명 작성</a:t>
            </a:r>
          </a:p>
        </p:txBody>
      </p:sp>
    </p:spTree>
    <p:extLst>
      <p:ext uri="{BB962C8B-B14F-4D97-AF65-F5344CB8AC3E}">
        <p14:creationId xmlns:p14="http://schemas.microsoft.com/office/powerpoint/2010/main" val="160480846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slideLayout" Target="../slideLayouts/slideLayout6.xml"  /><Relationship Id="rId3" Type="http://schemas.openxmlformats.org/officeDocument/2006/relationships/slideLayout" Target="../slideLayouts/slideLayout7.xml"  /><Relationship Id="rId4" Type="http://schemas.openxmlformats.org/officeDocument/2006/relationships/slideLayout" Target="../slideLayouts/slideLayout8.xml"  /><Relationship Id="rId5" Type="http://schemas.openxmlformats.org/officeDocument/2006/relationships/slideLayout" Target="../slideLayouts/slideLayout9.xml"  /><Relationship Id="rId6" Type="http://schemas.openxmlformats.org/officeDocument/2006/relationships/theme" Target="../theme/theme2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1" r:id="rId2"/>
    <p:sldLayoutId id="2147483766" r:id="rId3"/>
    <p:sldLayoutId id="2147483772" r:id="rId4"/>
  </p:sldLayoutIdLst>
  <p:transition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7654924" y="288125"/>
            <a:ext cx="2193925" cy="33203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ko-KR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r>
              <a:rPr lang="ko-KR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(화면설명)</a:t>
            </a:r>
          </a:p>
        </p:txBody>
      </p:sp>
      <p:sp>
        <p:nvSpPr>
          <p:cNvPr id="17" name="Shape 17"/>
          <p:cNvSpPr/>
          <p:nvPr/>
        </p:nvSpPr>
        <p:spPr>
          <a:xfrm>
            <a:off x="6628078" y="42758"/>
            <a:ext cx="467605" cy="251439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</a:p>
        </p:txBody>
      </p:sp>
      <p:sp>
        <p:nvSpPr>
          <p:cNvPr id="18" name="Shape 18"/>
          <p:cNvSpPr/>
          <p:nvPr/>
        </p:nvSpPr>
        <p:spPr>
          <a:xfrm>
            <a:off x="1810530" y="42758"/>
            <a:ext cx="553656" cy="252377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</a:p>
        </p:txBody>
      </p:sp>
      <p:sp>
        <p:nvSpPr>
          <p:cNvPr id="19" name="Shape 19"/>
          <p:cNvSpPr/>
          <p:nvPr/>
        </p:nvSpPr>
        <p:spPr>
          <a:xfrm>
            <a:off x="57150" y="50804"/>
            <a:ext cx="669925" cy="24433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60326" y="49220"/>
            <a:ext cx="635000" cy="247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</a:p>
        </p:txBody>
      </p:sp>
      <p:sp>
        <p:nvSpPr>
          <p:cNvPr id="21" name="Shape 21"/>
          <p:cNvSpPr/>
          <p:nvPr/>
        </p:nvSpPr>
        <p:spPr>
          <a:xfrm>
            <a:off x="7654925" y="49220"/>
            <a:ext cx="669925" cy="24591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/>
          <p:nvPr/>
        </p:nvSpPr>
        <p:spPr>
          <a:xfrm>
            <a:off x="7688299" y="6594475"/>
            <a:ext cx="2118900" cy="186000"/>
          </a:xfrm>
          <a:prstGeom prst="rect">
            <a:avLst/>
          </a:prstGeom>
          <a:noFill/>
          <a:ln>
            <a:noFill/>
          </a:ln>
        </p:spPr>
        <p:txBody>
          <a:bodyPr lIns="77525" tIns="38750" rIns="77525" bIns="38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 sz="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Page</a:t>
            </a:r>
          </a:p>
        </p:txBody>
      </p:sp>
      <p:cxnSp>
        <p:nvCxnSpPr>
          <p:cNvPr id="23" name="Shape 23"/>
          <p:cNvCxnSpPr/>
          <p:nvPr/>
        </p:nvCxnSpPr>
        <p:spPr>
          <a:xfrm>
            <a:off x="7661275" y="44450"/>
            <a:ext cx="0" cy="676910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>
            <a:off x="66677" y="293646"/>
            <a:ext cx="9779452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Shape 25"/>
          <p:cNvCxnSpPr>
            <a:cxnSpLocks/>
          </p:cNvCxnSpPr>
          <p:nvPr/>
        </p:nvCxnSpPr>
        <p:spPr>
          <a:xfrm>
            <a:off x="8324850" y="44450"/>
            <a:ext cx="0" cy="25273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Shape 26"/>
          <p:cNvCxnSpPr/>
          <p:nvPr/>
        </p:nvCxnSpPr>
        <p:spPr>
          <a:xfrm>
            <a:off x="7667625" y="6588125"/>
            <a:ext cx="2181224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Shape 27"/>
          <p:cNvCxnSpPr>
            <a:cxnSpLocks/>
          </p:cNvCxnSpPr>
          <p:nvPr/>
        </p:nvCxnSpPr>
        <p:spPr>
          <a:xfrm>
            <a:off x="7667625" y="620158"/>
            <a:ext cx="2181224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Shape 28"/>
          <p:cNvCxnSpPr/>
          <p:nvPr/>
        </p:nvCxnSpPr>
        <p:spPr>
          <a:xfrm>
            <a:off x="71755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Shape 29"/>
          <p:cNvSpPr/>
          <p:nvPr/>
        </p:nvSpPr>
        <p:spPr>
          <a:xfrm>
            <a:off x="7667627" y="71491"/>
            <a:ext cx="657224" cy="2169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</a:p>
        </p:txBody>
      </p:sp>
      <p:sp>
        <p:nvSpPr>
          <p:cNvPr id="30" name="Shape 30"/>
          <p:cNvSpPr/>
          <p:nvPr/>
        </p:nvSpPr>
        <p:spPr>
          <a:xfrm>
            <a:off x="8321675" y="71225"/>
            <a:ext cx="1485524" cy="21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LiClass</a:t>
            </a:r>
            <a:endParaRPr lang="ko-KR"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57150" y="44454"/>
            <a:ext cx="9791700" cy="676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Shape 28">
            <a:extLst>
              <a:ext uri="{FF2B5EF4-FFF2-40B4-BE49-F238E27FC236}">
                <a16:creationId xmlns:a16="http://schemas.microsoft.com/office/drawing/2014/main" id="{CA8651E5-E69E-4E66-B60C-55213AA0059F}"/>
              </a:ext>
            </a:extLst>
          </p:cNvPr>
          <p:cNvCxnSpPr/>
          <p:nvPr userDrawn="1"/>
        </p:nvCxnSpPr>
        <p:spPr>
          <a:xfrm>
            <a:off x="1813182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Shape 28">
            <a:extLst>
              <a:ext uri="{FF2B5EF4-FFF2-40B4-BE49-F238E27FC236}">
                <a16:creationId xmlns:a16="http://schemas.microsoft.com/office/drawing/2014/main" id="{91034235-1F0B-4EA1-9772-BF8DE4E36F99}"/>
              </a:ext>
            </a:extLst>
          </p:cNvPr>
          <p:cNvCxnSpPr/>
          <p:nvPr userDrawn="1"/>
        </p:nvCxnSpPr>
        <p:spPr>
          <a:xfrm>
            <a:off x="235688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Shape 28">
            <a:extLst>
              <a:ext uri="{FF2B5EF4-FFF2-40B4-BE49-F238E27FC236}">
                <a16:creationId xmlns:a16="http://schemas.microsoft.com/office/drawing/2014/main" id="{FD4B1BF8-FBC8-458E-B444-7B7B95692F8A}"/>
              </a:ext>
            </a:extLst>
          </p:cNvPr>
          <p:cNvCxnSpPr/>
          <p:nvPr userDrawn="1"/>
        </p:nvCxnSpPr>
        <p:spPr>
          <a:xfrm>
            <a:off x="662408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Shape 28">
            <a:extLst>
              <a:ext uri="{FF2B5EF4-FFF2-40B4-BE49-F238E27FC236}">
                <a16:creationId xmlns:a16="http://schemas.microsoft.com/office/drawing/2014/main" id="{8B01CA2F-4CCA-4696-AC8A-77A127BE38CF}"/>
              </a:ext>
            </a:extLst>
          </p:cNvPr>
          <p:cNvCxnSpPr/>
          <p:nvPr userDrawn="1"/>
        </p:nvCxnSpPr>
        <p:spPr>
          <a:xfrm>
            <a:off x="7093637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373206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4" r:id="rId1"/>
    <p:sldLayoutId id="2147483767" r:id="rId2"/>
    <p:sldLayoutId id="2147483764" r:id="rId3"/>
    <p:sldLayoutId id="2147483768" r:id="rId4"/>
    <p:sldLayoutId id="2147483773" r:id="rId5"/>
  </p:sldLayoutIdLst>
  <p:transition xmlns:mc="http://schemas.openxmlformats.org/markup-compatibility/2006" xmlns:hp="http://schemas.haansoft.com/office/presentation/8.0" mc:Ignorable="hp" hp:hslDur="500"/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3.png"  /><Relationship Id="rId5" Type="http://schemas.openxmlformats.org/officeDocument/2006/relationships/image" Target="../media/image13.pn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Relationship Id="rId8" Type="http://schemas.openxmlformats.org/officeDocument/2006/relationships/image" Target="../media/image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7.png"  /><Relationship Id="rId3" Type="http://schemas.openxmlformats.org/officeDocument/2006/relationships/image" Target="../media/image18.svg"  /><Relationship Id="rId4" Type="http://schemas.openxmlformats.org/officeDocument/2006/relationships/image" Target="../media/image17.png"  /><Relationship Id="rId5" Type="http://schemas.openxmlformats.org/officeDocument/2006/relationships/image" Target="../media/image18.svg"  /><Relationship Id="rId6" Type="http://schemas.openxmlformats.org/officeDocument/2006/relationships/image" Target="../media/image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/>
          <p:cNvSpPr txBox="1"/>
          <p:nvPr/>
        </p:nvSpPr>
        <p:spPr>
          <a:xfrm>
            <a:off x="1513820" y="1900335"/>
            <a:ext cx="6881318" cy="74125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  <a:defRPr/>
            </a:pPr>
            <a:r>
              <a:rPr lang="en-US" altLang="ko-KR" sz="9600" b="1">
                <a:latin typeface="+mj-ea"/>
                <a:ea typeface="+mj-ea"/>
              </a:rPr>
              <a:t>Li</a:t>
            </a:r>
            <a:r>
              <a:rPr lang="ko-KR" altLang="en-US" sz="9600" b="1">
                <a:latin typeface="+mj-ea"/>
                <a:ea typeface="+mj-ea"/>
              </a:rPr>
              <a:t> </a:t>
            </a:r>
            <a:r>
              <a:rPr lang="en-US" altLang="ko-KR" sz="9600" b="1">
                <a:latin typeface="+mj-ea"/>
                <a:ea typeface="+mj-ea"/>
              </a:rPr>
              <a:t>Class</a:t>
            </a:r>
            <a:endParaRPr lang="en-US" altLang="ko-KR" sz="13800">
              <a:latin typeface="+mj-ea"/>
              <a:ea typeface="+mj-ea"/>
            </a:endParaRPr>
          </a:p>
        </p:txBody>
      </p:sp>
      <p:sp>
        <p:nvSpPr>
          <p:cNvPr id="9" name="부제목 2"/>
          <p:cNvSpPr txBox="1"/>
          <p:nvPr/>
        </p:nvSpPr>
        <p:spPr>
          <a:xfrm>
            <a:off x="3751782" y="3629814"/>
            <a:ext cx="2405393" cy="896921"/>
          </a:xfrm>
          <a:prstGeom prst="rect">
            <a:avLst/>
          </a:prstGeom>
        </p:spPr>
        <p:txBody>
          <a:bodyPr wrap="none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  <a:defRPr/>
            </a:pPr>
            <a:r>
              <a:rPr lang="ko-KR" altLang="en-US" sz="3200">
                <a:latin typeface="+mj-ea"/>
                <a:ea typeface="+mj-ea"/>
              </a:rPr>
              <a:t>클래스 사용자 스토리보드</a:t>
            </a:r>
          </a:p>
          <a:p>
            <a:pPr marL="0" lvl="0" indent="0" algn="ctr">
              <a:buNone/>
              <a:defRPr/>
            </a:pPr>
            <a:endParaRPr lang="ko-KR" altLang="en-US" sz="3200"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1486" y="4997566"/>
            <a:ext cx="9149242" cy="78647"/>
          </a:xfrm>
          <a:prstGeom prst="rect">
            <a:avLst/>
          </a:prstGeom>
          <a:solidFill>
            <a:srgbClr val="bfbfbf"/>
          </a:solidFill>
          <a:ln w="63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sz="9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결제</a:t>
            </a:r>
          </a:p>
        </p:txBody>
      </p:sp>
      <p:sp>
        <p:nvSpPr>
          <p:cNvPr id="77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04</a:t>
            </a:r>
          </a:p>
        </p:txBody>
      </p:sp>
      <p:sp>
        <p:nvSpPr>
          <p:cNvPr id="79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66032" y="313713"/>
            <a:ext cx="1440110" cy="6480810"/>
          </a:xfrm>
          <a:prstGeom prst="rect">
            <a:avLst/>
          </a:prstGeom>
          <a:solidFill>
            <a:schemeClr val="lt1"/>
          </a:solidFill>
          <a:ln w="9525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5965" y="1592991"/>
            <a:ext cx="6934463" cy="3672017"/>
          </a:xfrm>
          <a:prstGeom prst="rect">
            <a:avLst/>
          </a:prstGeom>
        </p:spPr>
      </p:pic>
      <p:graphicFrame>
        <p:nvGraphicFramePr>
          <p:cNvPr id="83" name="표 82"/>
          <p:cNvGraphicFramePr>
            <a:graphicFrameLocks noGrp="1"/>
          </p:cNvGraphicFramePr>
          <p:nvPr/>
        </p:nvGraphicFramePr>
        <p:xfrm>
          <a:off x="7662193" y="628261"/>
          <a:ext cx="2196274" cy="2295111"/>
        </p:xfrm>
        <a:graphic>
          <a:graphicData uri="http://schemas.openxmlformats.org/drawingml/2006/table">
            <a:tbl>
              <a:tblPr firstRow="1" bandRow="1">
                <a:tableStyle styleId="{5C22544A-7EE6-4342-B048-85BDC9FD1C3A}" styleName="보통 스타일 2 - 강조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tint val="2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tint val="4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tint val="4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261691"/>
                <a:gridCol w="1934583"/>
              </a:tblGrid>
              <a:tr h="252406">
                <a:tc gridSpan="2">
                  <a:txBody>
                    <a:bodyPr vert="horz" lIns="74295" tIns="37148" rIns="74295" bIns="37148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700" b="1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" altLang="ko-KR" sz="900" b="1">
                        <a:solidFill>
                          <a:srgbClr val="4e5263"/>
                        </a:solidFill>
                        <a:latin typeface="SF Pro Text"/>
                        <a:ea typeface="SF Pro Text"/>
                        <a:sym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66730">
                <a:tc gridSpan="2">
                  <a:txBody>
                    <a:bodyPr vert="horz" lIns="74295" tIns="37148" rIns="74295" bIns="37148" anchor="ctr" anchorCtr="0"/>
                    <a:lstStyle/>
                    <a:p>
                      <a:pPr marL="108000" marR="0" lvl="0" indent="-10800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에는 해당 페이지와 관련된 요약사항을 정리해주세요</a:t>
                      </a: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  <a:endParaRPr lang="en-US" altLang="ko-KR" sz="700" b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Content_#001</a:t>
                      </a:r>
                      <a:endParaRPr lang="en-US" altLang="ko-KR" sz="700" b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Content_#002</a:t>
                      </a:r>
                      <a:endParaRPr lang="en-US" altLang="ko-KR" sz="700" b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Content_#003</a:t>
                      </a:r>
                      <a:endParaRPr lang="en-US" altLang="ko-KR" sz="700" b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5577">
                <a:tc>
                  <a:txBody>
                    <a:bodyPr vert="horz" lIns="74295" tIns="37148" rIns="74295" bIns="37148" anchor="ctr" anchorCtr="0"/>
                    <a:lstStyle/>
                    <a:p>
                      <a:pPr lvl="0"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74295" tIns="37148" rIns="74295" bIns="37148" anchor="ctr" anchorCtr="0"/>
                    <a:lstStyle/>
                    <a:p>
                      <a:pPr lvl="0"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700" b="0">
                          <a:latin typeface="+mn-ea"/>
                          <a:ea typeface="+mn-ea"/>
                          <a:cs typeface="+mn-cs"/>
                        </a:rPr>
                        <a:t>이용약관에 동의를 한다</a:t>
                      </a:r>
                      <a:r>
                        <a:rPr lang="en-US" altLang="ko-KR" sz="700" b="0"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70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5577">
                <a:tc>
                  <a:txBody>
                    <a:bodyPr vert="horz" lIns="74295" tIns="37148" rIns="74295" bIns="37148" anchor="ctr" anchorCtr="0"/>
                    <a:lstStyle/>
                    <a:p>
                      <a:pPr lvl="0"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70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70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74295" tIns="37148" rIns="74295" bIns="37148" anchor="ctr" anchorCtr="0"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700">
                          <a:solidFill>
                            <a:schemeClr val="tx1"/>
                          </a:solidFill>
                          <a:latin typeface="+mn-ea"/>
                        </a:rPr>
                        <a:t>결제 수단을 선택한다</a:t>
                      </a:r>
                      <a:r>
                        <a:rPr kumimoji="1" lang="en-US" altLang="ko-KR" sz="70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kumimoji="1" lang="ko-KR" altLang="en-US" sz="70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31471">
                <a:tc>
                  <a:txBody>
                    <a:bodyPr vert="horz" lIns="74295" tIns="37148" rIns="74295" bIns="37148" anchor="ctr" anchorCtr="0"/>
                    <a:lstStyle/>
                    <a:p>
                      <a:pPr lvl="0"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70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70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74295" tIns="37148" rIns="74295" bIns="37148" anchor="ctr" anchorCtr="0"/>
                    <a:lstStyle/>
                    <a:p>
                      <a:pPr lvl="0"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700" b="0"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700" b="0">
                          <a:latin typeface="+mn-ea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70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700" b="0">
                          <a:latin typeface="+mn-ea"/>
                          <a:ea typeface="+mn-ea"/>
                          <a:cs typeface="+mn-cs"/>
                        </a:rPr>
                        <a:t>번이 모두 선택되었다면 다음으로 넘어갈 수 있다</a:t>
                      </a:r>
                      <a:r>
                        <a:rPr lang="en-US" altLang="ko-KR" sz="700" b="0"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70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7770">
                <a:tc>
                  <a:txBody>
                    <a:bodyPr vert="horz" lIns="74295" tIns="37148" rIns="74295" bIns="37148" anchor="ctr" anchorCtr="0"/>
                    <a:lstStyle/>
                    <a:p>
                      <a:pPr lvl="0"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70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70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74295" tIns="37148" rIns="74295" bIns="37148" anchor="ctr" anchorCtr="0"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700">
                          <a:solidFill>
                            <a:schemeClr val="tx1"/>
                          </a:solidFill>
                          <a:latin typeface="+mn-ea"/>
                        </a:rPr>
                        <a:t>결제 진행을 취소할 수 있다</a:t>
                      </a:r>
                      <a:r>
                        <a:rPr kumimoji="1" lang="en-US" altLang="ko-KR" sz="70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kumimoji="1" lang="ko-KR" altLang="en-US" sz="70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5577">
                <a:tc>
                  <a:txBody>
                    <a:bodyPr vert="horz" lIns="74295" tIns="37148" rIns="74295" bIns="37148" anchor="ctr" anchorCtr="0"/>
                    <a:lstStyle/>
                    <a:p>
                      <a:pPr lvl="0"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70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70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74295" tIns="37148" rIns="74295" bIns="37148" anchor="ctr" anchorCtr="0"/>
                    <a:lstStyle/>
                    <a:p>
                      <a:pPr lvl="0"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700" b="0">
                          <a:latin typeface="+mn-ea"/>
                          <a:ea typeface="+mn-ea"/>
                          <a:cs typeface="+mn-cs"/>
                        </a:rPr>
                        <a:t>결제를 진행할 수 있다</a:t>
                      </a:r>
                      <a:r>
                        <a:rPr lang="en-US" altLang="ko-KR" sz="700" b="0"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70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4" name="직사각형 83"/>
          <p:cNvSpPr/>
          <p:nvPr/>
        </p:nvSpPr>
        <p:spPr>
          <a:xfrm>
            <a:off x="1434183" y="1942266"/>
            <a:ext cx="2639037" cy="594032"/>
          </a:xfrm>
          <a:prstGeom prst="rect">
            <a:avLst/>
          </a:prstGeom>
          <a:noFill/>
          <a:ln w="19050" cap="flat" cmpd="sng" algn="ctr">
            <a:solidFill>
              <a:srgbClr val="0000f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420550" y="2765058"/>
            <a:ext cx="2691468" cy="1756257"/>
          </a:xfrm>
          <a:prstGeom prst="rect">
            <a:avLst/>
          </a:prstGeom>
          <a:noFill/>
          <a:ln w="19050" cap="flat" cmpd="sng" algn="ctr">
            <a:solidFill>
              <a:srgbClr val="0000f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278051" y="4751180"/>
            <a:ext cx="1162225" cy="428000"/>
          </a:xfrm>
          <a:prstGeom prst="rect">
            <a:avLst/>
          </a:prstGeom>
          <a:noFill/>
          <a:ln w="19050" cap="flat" cmpd="sng" algn="ctr">
            <a:solidFill>
              <a:srgbClr val="0000f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575198" y="4597732"/>
            <a:ext cx="856376" cy="419261"/>
          </a:xfrm>
          <a:prstGeom prst="rect">
            <a:avLst/>
          </a:prstGeom>
          <a:noFill/>
          <a:ln w="19050" cap="flat" cmpd="sng" algn="ctr">
            <a:solidFill>
              <a:srgbClr val="0000f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431574" y="4588993"/>
            <a:ext cx="891331" cy="428000"/>
          </a:xfrm>
          <a:prstGeom prst="rect">
            <a:avLst/>
          </a:prstGeom>
          <a:noFill/>
          <a:ln w="19050" cap="flat" cmpd="sng" algn="ctr">
            <a:solidFill>
              <a:srgbClr val="0000f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290420" y="1933410"/>
            <a:ext cx="152400" cy="152400"/>
          </a:xfrm>
          <a:prstGeom prst="rect">
            <a:avLst/>
          </a:prstGeom>
          <a:solidFill>
            <a:srgbClr val="0000ff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1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276789" y="2767416"/>
            <a:ext cx="152400" cy="152400"/>
          </a:xfrm>
          <a:prstGeom prst="rect">
            <a:avLst/>
          </a:prstGeom>
          <a:solidFill>
            <a:srgbClr val="0000ff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2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125550" y="4724847"/>
            <a:ext cx="152400" cy="152400"/>
          </a:xfrm>
          <a:prstGeom prst="rect">
            <a:avLst/>
          </a:prstGeom>
          <a:solidFill>
            <a:srgbClr val="0000ff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3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427591" y="4541338"/>
            <a:ext cx="152400" cy="152400"/>
          </a:xfrm>
          <a:prstGeom prst="rect">
            <a:avLst/>
          </a:prstGeom>
          <a:solidFill>
            <a:srgbClr val="0000ff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4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323853" y="4541338"/>
            <a:ext cx="152400" cy="152400"/>
          </a:xfrm>
          <a:prstGeom prst="rect">
            <a:avLst/>
          </a:prstGeom>
          <a:solidFill>
            <a:srgbClr val="0000ff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5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4148" y="337889"/>
            <a:ext cx="6672494" cy="6389418"/>
          </a:xfrm>
          <a:prstGeom prst="rect">
            <a:avLst/>
          </a:prstGeom>
        </p:spPr>
      </p:pic>
      <p:sp>
        <p:nvSpPr>
          <p:cNvPr id="76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4" tIns="45700" rIns="91424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후기 전체조회</a:t>
            </a:r>
            <a:endParaRPr lang="ko-KR" altLang="en-US" sz="70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7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4" tIns="45700" rIns="91424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05</a:t>
            </a:r>
            <a:endParaRPr lang="en-US" altLang="ko-KR" sz="70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78" name="Shape 721"/>
          <p:cNvGraphicFramePr/>
          <p:nvPr/>
        </p:nvGraphicFramePr>
        <p:xfrm>
          <a:off x="7660472" y="630925"/>
          <a:ext cx="2197625" cy="1387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/>
                <a:gridCol w="1999800"/>
              </a:tblGrid>
              <a:tr h="198925">
                <a:tc>
                  <a:txBody>
                    <a:bodyPr vert="horz" lIns="33225" tIns="43199" rIns="33225" bIns="43199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199" rIns="66450" bIns="43199" anchor="t" anchorCtr="0"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참여후기 버튼을 클릭하면 참여 후기 리스트가 보여진다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kumimoji="1" lang="en-US" altLang="ko-KR" sz="7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199" rIns="33225" bIns="43199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199" rIns="66450" bIns="43199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참여 후기에서 원하는 키워드만 검색해서 볼 수 있는 기능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199" rIns="33225" bIns="43199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199" rIns="66450" bIns="43199" anchor="t" anchorCtr="0"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별점의 통계를 볼 수 있는기능</a:t>
                      </a:r>
                      <a:endParaRPr kumimoji="1" lang="ko-KR" altLang="en-US" sz="7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199" rIns="33225" bIns="43199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199" rIns="66450" bIns="43199" anchor="t" anchorCtr="0"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전체적인 참여 후기 리스트 조회</a:t>
                      </a:r>
                      <a:endParaRPr lang="en-US" alt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199" rIns="33225" bIns="43199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199" rIns="66450" bIns="43199" anchor="t" anchorCtr="0"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참여 후기를 정렬해서 볼 수 있는 기능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199" rIns="33225" bIns="43199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199" rIns="66450" bIns="43199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다음 혹은 이전 후기로 넘어가는 페이징 버튼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79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4" tIns="45700" rIns="91424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  <a:endParaRPr lang="ko-KR" sz="70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20661" y="1416459"/>
            <a:ext cx="2161049" cy="34822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/>
          </a:p>
        </p:txBody>
      </p:sp>
      <p:sp>
        <p:nvSpPr>
          <p:cNvPr id="82" name="직사각형 81"/>
          <p:cNvSpPr/>
          <p:nvPr/>
        </p:nvSpPr>
        <p:spPr>
          <a:xfrm>
            <a:off x="2657577" y="421761"/>
            <a:ext cx="952501" cy="594032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09190" y="1804423"/>
            <a:ext cx="2611694" cy="1300725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19433" y="3269021"/>
            <a:ext cx="5489678" cy="2918951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179575" y="3175614"/>
            <a:ext cx="932015" cy="921774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210301" y="5844050"/>
            <a:ext cx="512098" cy="430422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500131" y="378902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1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59497" y="1392207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2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55924" y="1797515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3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68883" y="3276600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4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021894" y="3151749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5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696436" y="5810543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6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7209526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문의 및 공지 게시판</a:t>
            </a:r>
          </a:p>
        </p:txBody>
      </p:sp>
      <p:sp>
        <p:nvSpPr>
          <p:cNvPr id="77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0701</a:t>
            </a:r>
            <a:endParaRPr lang="en-US" altLang="ko-KR" sz="70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9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824253-C3E5-C478-771D-045843B1F91C}"/>
              </a:ext>
            </a:extLst>
          </p:cNvPr>
          <p:cNvSpPr/>
          <p:nvPr/>
        </p:nvSpPr>
        <p:spPr>
          <a:xfrm>
            <a:off x="1475473" y="1247165"/>
            <a:ext cx="5831338" cy="442107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A61E9CB-4314-9AC4-0A97-10E9A884993A}"/>
              </a:ext>
            </a:extLst>
          </p:cNvPr>
          <p:cNvCxnSpPr/>
          <p:nvPr/>
        </p:nvCxnSpPr>
        <p:spPr>
          <a:xfrm>
            <a:off x="1560352" y="1619075"/>
            <a:ext cx="56961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625D185-30E9-6E27-3825-AF9F29873EFB}"/>
              </a:ext>
            </a:extLst>
          </p:cNvPr>
          <p:cNvSpPr txBox="1"/>
          <p:nvPr/>
        </p:nvSpPr>
        <p:spPr>
          <a:xfrm>
            <a:off x="1501629" y="12497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문의사항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47AF2FB-2E6F-45FE-1380-9A49D397E827}"/>
              </a:ext>
            </a:extLst>
          </p:cNvPr>
          <p:cNvGrpSpPr/>
          <p:nvPr/>
        </p:nvGrpSpPr>
        <p:grpSpPr>
          <a:xfrm>
            <a:off x="4183256" y="1988407"/>
            <a:ext cx="2835478" cy="240348"/>
            <a:chOff x="1560353" y="1814954"/>
            <a:chExt cx="2835478" cy="24034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0D2780A-CEC7-E27F-E8CF-1E1E54393BF8}"/>
                </a:ext>
              </a:extLst>
            </p:cNvPr>
            <p:cNvSpPr/>
            <p:nvPr/>
          </p:nvSpPr>
          <p:spPr>
            <a:xfrm>
              <a:off x="1560353" y="1814954"/>
              <a:ext cx="2835478" cy="240348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검색하기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….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336AF26-6E46-F6C0-C449-4E8E706C5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6364" y="1869865"/>
              <a:ext cx="158876" cy="143927"/>
            </a:xfrm>
            <a:prstGeom prst="rect">
              <a:avLst/>
            </a:prstGeom>
          </p:spPr>
        </p:pic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99C4E48-7B0F-1443-0AE8-1BF9A43AA98B}"/>
                </a:ext>
              </a:extLst>
            </p:cNvPr>
            <p:cNvCxnSpPr>
              <a:cxnSpLocks/>
            </p:cNvCxnSpPr>
            <p:nvPr/>
          </p:nvCxnSpPr>
          <p:spPr>
            <a:xfrm>
              <a:off x="4135772" y="1814954"/>
              <a:ext cx="0" cy="2403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20">
            <a:extLst>
              <a:ext uri="{FF2B5EF4-FFF2-40B4-BE49-F238E27FC236}">
                <a16:creationId xmlns:a16="http://schemas.microsoft.com/office/drawing/2014/main" id="{2B565830-12B6-DF56-0DA2-F1332E60F96C}"/>
              </a:ext>
            </a:extLst>
          </p:cNvPr>
          <p:cNvGraphicFramePr>
            <a:graphicFrameLocks noGrp="1"/>
          </p:cNvGraphicFramePr>
          <p:nvPr/>
        </p:nvGraphicFramePr>
        <p:xfrm>
          <a:off x="1885398" y="2321935"/>
          <a:ext cx="5181532" cy="2687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69">
                  <a:extLst>
                    <a:ext uri="{9D8B030D-6E8A-4147-A177-3AD203B41FA5}">
                      <a16:colId xmlns:a16="http://schemas.microsoft.com/office/drawing/2014/main" val="106646802"/>
                    </a:ext>
                  </a:extLst>
                </a:gridCol>
                <a:gridCol w="3120183">
                  <a:extLst>
                    <a:ext uri="{9D8B030D-6E8A-4147-A177-3AD203B41FA5}">
                      <a16:colId xmlns:a16="http://schemas.microsoft.com/office/drawing/2014/main" val="3877624724"/>
                    </a:ext>
                  </a:extLst>
                </a:gridCol>
                <a:gridCol w="811245">
                  <a:extLst>
                    <a:ext uri="{9D8B030D-6E8A-4147-A177-3AD203B41FA5}">
                      <a16:colId xmlns:a16="http://schemas.microsoft.com/office/drawing/2014/main" val="814889279"/>
                    </a:ext>
                  </a:extLst>
                </a:gridCol>
                <a:gridCol w="788335">
                  <a:extLst>
                    <a:ext uri="{9D8B030D-6E8A-4147-A177-3AD203B41FA5}">
                      <a16:colId xmlns:a16="http://schemas.microsoft.com/office/drawing/2014/main" val="3342726245"/>
                    </a:ext>
                  </a:extLst>
                </a:gridCol>
              </a:tblGrid>
              <a:tr h="275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등록일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051014"/>
                  </a:ext>
                </a:extLst>
              </a:tr>
              <a:tr h="24121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공지사항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2023-03-12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129813"/>
                  </a:ext>
                </a:extLst>
              </a:tr>
              <a:tr h="24121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공지사항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2023-03-11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644935"/>
                  </a:ext>
                </a:extLst>
              </a:tr>
              <a:tr h="24121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공지사항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2023-02-24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451434"/>
                  </a:ext>
                </a:extLst>
              </a:tr>
              <a:tr h="24121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공지사항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2023-02-26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301332"/>
                  </a:ext>
                </a:extLst>
              </a:tr>
              <a:tr h="241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클래스 신청 언제 열리나요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2023-02-11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143977"/>
                  </a:ext>
                </a:extLst>
              </a:tr>
              <a:tr h="241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      [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클래스 신청 언제 열리나요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?]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답변입니다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2023-02-14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0209136"/>
                  </a:ext>
                </a:extLst>
              </a:tr>
              <a:tr h="241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결제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결제 취소 했는데 언제 입금되나요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2023-03-12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335568"/>
                  </a:ext>
                </a:extLst>
              </a:tr>
              <a:tr h="241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문의 드립니다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2023-02-14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6489397"/>
                  </a:ext>
                </a:extLst>
              </a:tr>
              <a:tr h="241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      [[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문의 드립니다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.]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답변입니다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2023-02-16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737784"/>
                  </a:ext>
                </a:extLst>
              </a:tr>
              <a:tr h="241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신규 클래스 개설 문의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2023-02-28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6702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C23EC2FD-9E28-5EC9-39DF-19A227D7C2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171" y="2651416"/>
            <a:ext cx="148720" cy="1487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29A5F4-BA48-713F-FE09-556865EAD6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171" y="2880055"/>
            <a:ext cx="148720" cy="1487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3DFAA3F-9C00-E212-C5F9-07269AD6DA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171" y="3108694"/>
            <a:ext cx="148720" cy="1487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F1BF800-1E76-AC47-AF4F-9884EB78CC0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152" y="3354640"/>
            <a:ext cx="148720" cy="1487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7452118-080A-C596-E886-EF8B0CF2E0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123" y="3873598"/>
            <a:ext cx="107852" cy="10785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FDCDCD2-AA1D-7F30-EFCC-D4028012E87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123" y="4592279"/>
            <a:ext cx="107852" cy="10785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FE572E-C583-7C57-9E13-72FC47E52FDD}"/>
              </a:ext>
            </a:extLst>
          </p:cNvPr>
          <p:cNvSpPr/>
          <p:nvPr/>
        </p:nvSpPr>
        <p:spPr>
          <a:xfrm>
            <a:off x="1321902" y="1247166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185B7F-B8E1-36D1-A30E-FAFD93CBA816}"/>
              </a:ext>
            </a:extLst>
          </p:cNvPr>
          <p:cNvSpPr/>
          <p:nvPr/>
        </p:nvSpPr>
        <p:spPr>
          <a:xfrm>
            <a:off x="4014097" y="2011982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09A90C-E2FB-4F7D-F55B-DED0EE130191}"/>
              </a:ext>
            </a:extLst>
          </p:cNvPr>
          <p:cNvSpPr/>
          <p:nvPr/>
        </p:nvSpPr>
        <p:spPr>
          <a:xfrm>
            <a:off x="2027301" y="2161538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43895C-8CB4-D0EB-4896-3E5AD21EB5C6}"/>
              </a:ext>
            </a:extLst>
          </p:cNvPr>
          <p:cNvSpPr/>
          <p:nvPr/>
        </p:nvSpPr>
        <p:spPr>
          <a:xfrm>
            <a:off x="1729029" y="2631275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C3ACEF3-C09A-A1AC-2867-EEFF3FB33134}"/>
              </a:ext>
            </a:extLst>
          </p:cNvPr>
          <p:cNvSpPr/>
          <p:nvPr/>
        </p:nvSpPr>
        <p:spPr>
          <a:xfrm>
            <a:off x="3047499" y="2631275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714475B-2446-3373-50DF-F6AB1C5DE685}"/>
              </a:ext>
            </a:extLst>
          </p:cNvPr>
          <p:cNvSpPr/>
          <p:nvPr/>
        </p:nvSpPr>
        <p:spPr>
          <a:xfrm>
            <a:off x="1805814" y="3607724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E78A8C-739E-030A-671E-15C0C0A25D96}"/>
              </a:ext>
            </a:extLst>
          </p:cNvPr>
          <p:cNvSpPr/>
          <p:nvPr/>
        </p:nvSpPr>
        <p:spPr>
          <a:xfrm>
            <a:off x="1805814" y="3852987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Shape 721">
            <a:extLst>
              <a:ext uri="{FF2B5EF4-FFF2-40B4-BE49-F238E27FC236}">
                <a16:creationId xmlns:a16="http://schemas.microsoft.com/office/drawing/2014/main" id="{C5761E37-7319-2CE9-0416-3914379279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1950018"/>
              </p:ext>
            </p:extLst>
          </p:nvPr>
        </p:nvGraphicFramePr>
        <p:xfrm>
          <a:off x="7660932" y="621404"/>
          <a:ext cx="2188550" cy="27904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문의사항을 조회할 수 있는 화면</a:t>
                      </a:r>
                      <a:endParaRPr lang="ko-KR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문의사항을 검색할 수 있는 기능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문의사항 리스트를 표현해주는 화면</a:t>
                      </a: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관리자가 상단에 고정한 공지사항들을 문의게시판 상단에 표현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공지사항을 클릭하면 상세내용을 볼 수 있는 페이지로 이동</a:t>
                      </a: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사용자가 작성한 문의사항을 표현해주는 화면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자신이 작성한 문의사항만 확인할 수 있다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관리자가 사용자의 문의사항에 대한 답변을 작성하면 표현해주는 화면</a:t>
                      </a: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문의사항을 작성하는 기능을 가진 버튼</a:t>
                      </a: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0C7590D-3E65-99B9-8951-62D9E872B861}"/>
              </a:ext>
            </a:extLst>
          </p:cNvPr>
          <p:cNvSpPr txBox="1"/>
          <p:nvPr/>
        </p:nvSpPr>
        <p:spPr>
          <a:xfrm>
            <a:off x="1328490" y="739838"/>
            <a:ext cx="467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문의게시판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2A1CB3C-9B6D-6D9F-7721-F3DD0E46B2E9}"/>
              </a:ext>
            </a:extLst>
          </p:cNvPr>
          <p:cNvSpPr/>
          <p:nvPr/>
        </p:nvSpPr>
        <p:spPr>
          <a:xfrm>
            <a:off x="3872863" y="5150840"/>
            <a:ext cx="310393" cy="318783"/>
          </a:xfrm>
          <a:prstGeom prst="rect">
            <a:avLst/>
          </a:prstGeom>
          <a:solidFill>
            <a:srgbClr val="92D050"/>
          </a:solidFill>
          <a:ln w="9525">
            <a:solidFill>
              <a:schemeClr val="accent3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E7EDAB7-4412-8521-3049-C8CA26FE7E9B}"/>
              </a:ext>
            </a:extLst>
          </p:cNvPr>
          <p:cNvSpPr/>
          <p:nvPr/>
        </p:nvSpPr>
        <p:spPr>
          <a:xfrm>
            <a:off x="4183256" y="5150840"/>
            <a:ext cx="310393" cy="318783"/>
          </a:xfrm>
          <a:prstGeom prst="rect">
            <a:avLst/>
          </a:prstGeom>
          <a:solidFill>
            <a:srgbClr val="92D050"/>
          </a:solidFill>
          <a:ln w="9525">
            <a:solidFill>
              <a:schemeClr val="accent3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452A789-B2A2-01D0-933F-884AC5A7959D}"/>
              </a:ext>
            </a:extLst>
          </p:cNvPr>
          <p:cNvSpPr/>
          <p:nvPr/>
        </p:nvSpPr>
        <p:spPr>
          <a:xfrm>
            <a:off x="4491572" y="5150840"/>
            <a:ext cx="310393" cy="318783"/>
          </a:xfrm>
          <a:prstGeom prst="rect">
            <a:avLst/>
          </a:prstGeom>
          <a:solidFill>
            <a:srgbClr val="92D050"/>
          </a:solidFill>
          <a:ln w="9525">
            <a:solidFill>
              <a:schemeClr val="accent3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3B1EC76-7B0C-32AB-2BA0-58B4A9078D51}"/>
              </a:ext>
            </a:extLst>
          </p:cNvPr>
          <p:cNvSpPr/>
          <p:nvPr/>
        </p:nvSpPr>
        <p:spPr>
          <a:xfrm>
            <a:off x="6134467" y="5150840"/>
            <a:ext cx="884267" cy="318783"/>
          </a:xfrm>
          <a:prstGeom prst="roundRect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900" b="1" dirty="0" err="1"/>
              <a:t>문의글</a:t>
            </a:r>
            <a:r>
              <a:rPr lang="ko-KR" altLang="en-US" sz="900" b="1" dirty="0"/>
              <a:t> 작성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E479933-3CDA-00FC-68EC-2ED95C00E270}"/>
              </a:ext>
            </a:extLst>
          </p:cNvPr>
          <p:cNvSpPr/>
          <p:nvPr/>
        </p:nvSpPr>
        <p:spPr>
          <a:xfrm>
            <a:off x="5974664" y="5225800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14480" y="1100408"/>
            <a:ext cx="6329437" cy="4657183"/>
          </a:xfrm>
          <a:prstGeom prst="rect">
            <a:avLst/>
          </a:prstGeom>
        </p:spPr>
      </p:pic>
      <p:sp>
        <p:nvSpPr>
          <p:cNvPr id="76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홍보게시판</a:t>
            </a:r>
          </a:p>
        </p:txBody>
      </p:sp>
      <p:sp>
        <p:nvSpPr>
          <p:cNvPr id="77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06</a:t>
            </a:r>
            <a:endParaRPr lang="en-US" altLang="ko-KR" sz="70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78" name="Shape 721"/>
          <p:cNvGraphicFramePr/>
          <p:nvPr/>
        </p:nvGraphicFramePr>
        <p:xfrm>
          <a:off x="7660472" y="630925"/>
          <a:ext cx="2208080" cy="20862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80"/>
                <a:gridCol w="1999800"/>
              </a:tblGrid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  <a:endParaRPr lang="en-US" alt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스튜디오 홍보 리스트를 표현해주는 화면</a:t>
                      </a:r>
                      <a:endParaRPr kumimoji="1" lang="ko-KR" altLang="en-US" sz="7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스튜디오 홍보 게시물을 클릭하면 상세내용을 볼 수 있는 페이지로 이동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79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1326927" y="1879731"/>
            <a:ext cx="153571" cy="168861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1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940401" y="2082337"/>
            <a:ext cx="153571" cy="168861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2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28565" y="1015245"/>
            <a:ext cx="6300017" cy="4635536"/>
          </a:xfrm>
          <a:prstGeom prst="rect">
            <a:avLst/>
          </a:prstGeom>
        </p:spPr>
      </p:pic>
      <p:sp>
        <p:nvSpPr>
          <p:cNvPr id="76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홍보게시판</a:t>
            </a:r>
            <a:endParaRPr lang="ko-KR" altLang="en-US" sz="70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7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06</a:t>
            </a:r>
            <a:endParaRPr lang="en-US" altLang="ko-KR" sz="70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78" name="Shape 721"/>
          <p:cNvGraphicFramePr/>
          <p:nvPr/>
        </p:nvGraphicFramePr>
        <p:xfrm>
          <a:off x="7660472" y="630925"/>
          <a:ext cx="2208080" cy="20862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80"/>
                <a:gridCol w="1999800"/>
              </a:tblGrid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  <a:endParaRPr lang="en-US" alt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Arial"/>
                          <a:sym typeface="Arial"/>
                        </a:rPr>
                        <a:t>목록으로 돌아가는 기능을 가진 버튼</a:t>
                      </a:r>
                      <a:endParaRPr kumimoji="1" lang="ko-KR" altLang="en-US" sz="7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스튜디오 홍보 상세 페이지를 표현해주는 화면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클래스 목록을 볼 수 있는 페이지로 이동하는 기능을 가진 버튼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79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  <a:endParaRPr lang="en-US" altLang="ko-KR" sz="70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517878" y="1756841"/>
            <a:ext cx="153571" cy="168861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1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026243" y="2491387"/>
            <a:ext cx="153571" cy="168861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2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779901" y="4923788"/>
            <a:ext cx="153571" cy="168861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3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555230" y="1906024"/>
            <a:ext cx="391519" cy="290167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926096" y="5021108"/>
            <a:ext cx="695384" cy="290167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7136377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65C92CD-6451-0B8E-0250-6F635E06A0DF}"/>
              </a:ext>
            </a:extLst>
          </p:cNvPr>
          <p:cNvSpPr/>
          <p:nvPr/>
        </p:nvSpPr>
        <p:spPr>
          <a:xfrm>
            <a:off x="2041813" y="644236"/>
            <a:ext cx="4873336" cy="572019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593470B-5F38-9BF2-05C7-0BBC32B39979}"/>
              </a:ext>
            </a:extLst>
          </p:cNvPr>
          <p:cNvSpPr/>
          <p:nvPr/>
        </p:nvSpPr>
        <p:spPr>
          <a:xfrm>
            <a:off x="4779820" y="5860472"/>
            <a:ext cx="914400" cy="441614"/>
          </a:xfrm>
          <a:prstGeom prst="roundRect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등록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06A3E4F-A899-1615-10DA-259FFBC1771D}"/>
              </a:ext>
            </a:extLst>
          </p:cNvPr>
          <p:cNvSpPr/>
          <p:nvPr/>
        </p:nvSpPr>
        <p:spPr>
          <a:xfrm>
            <a:off x="5844887" y="5860472"/>
            <a:ext cx="914400" cy="441614"/>
          </a:xfrm>
          <a:prstGeom prst="roundRect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/>
              <a:t>뒤로가기</a:t>
            </a:r>
            <a:endParaRPr lang="ko-KR" altLang="en-US" sz="1050" b="1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471E713-B53A-76C1-9313-CD9A5DD39404}"/>
              </a:ext>
            </a:extLst>
          </p:cNvPr>
          <p:cNvSpPr/>
          <p:nvPr/>
        </p:nvSpPr>
        <p:spPr>
          <a:xfrm>
            <a:off x="2182091" y="1350818"/>
            <a:ext cx="4649932" cy="441614"/>
          </a:xfrm>
          <a:prstGeom prst="roundRect">
            <a:avLst>
              <a:gd name="adj" fmla="val 7255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문의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]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문의사항 제목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0DCF5ED-F3E0-BBA9-7A8F-A2A9FC66B738}"/>
              </a:ext>
            </a:extLst>
          </p:cNvPr>
          <p:cNvSpPr/>
          <p:nvPr/>
        </p:nvSpPr>
        <p:spPr>
          <a:xfrm>
            <a:off x="2174295" y="1869497"/>
            <a:ext cx="4649932" cy="3850697"/>
          </a:xfrm>
          <a:prstGeom prst="roundRect">
            <a:avLst>
              <a:gd name="adj" fmla="val 1318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문의사항 내용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7DA8D-9FB1-DF23-7D2A-BF1EE019DE6A}"/>
              </a:ext>
            </a:extLst>
          </p:cNvPr>
          <p:cNvSpPr txBox="1"/>
          <p:nvPr/>
        </p:nvSpPr>
        <p:spPr>
          <a:xfrm>
            <a:off x="3430758" y="841208"/>
            <a:ext cx="209544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92D050"/>
                </a:solidFill>
              </a:rPr>
              <a:t>문의사항 작성하기</a:t>
            </a:r>
          </a:p>
        </p:txBody>
      </p:sp>
      <p:graphicFrame>
        <p:nvGraphicFramePr>
          <p:cNvPr id="9" name="Shape 721">
            <a:extLst>
              <a:ext uri="{FF2B5EF4-FFF2-40B4-BE49-F238E27FC236}">
                <a16:creationId xmlns:a16="http://schemas.microsoft.com/office/drawing/2014/main" id="{6904914E-33A1-97C6-067C-C46BC0C3B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9752174"/>
              </p:ext>
            </p:extLst>
          </p:nvPr>
        </p:nvGraphicFramePr>
        <p:xfrm>
          <a:off x="7660932" y="621404"/>
          <a:ext cx="2188550" cy="2387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사용자가 문의사항을 작성하는 화면</a:t>
                      </a:r>
                      <a:endParaRPr lang="ko-KR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Shape 718">
            <a:extLst>
              <a:ext uri="{FF2B5EF4-FFF2-40B4-BE49-F238E27FC236}">
                <a16:creationId xmlns:a16="http://schemas.microsoft.com/office/drawing/2014/main" id="{2303B208-F34A-08D3-C19B-483AB2F5B6F7}"/>
              </a:ext>
            </a:extLst>
          </p:cNvPr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문의 및 공지 게시판</a:t>
            </a:r>
          </a:p>
        </p:txBody>
      </p:sp>
      <p:sp>
        <p:nvSpPr>
          <p:cNvPr id="11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0702</a:t>
            </a:r>
            <a:endParaRPr lang="en-US" altLang="ko-KR" sz="70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2" name="Shape 720">
            <a:extLst>
              <a:ext uri="{FF2B5EF4-FFF2-40B4-BE49-F238E27FC236}">
                <a16:creationId xmlns:a16="http://schemas.microsoft.com/office/drawing/2014/main" id="{B49AF5C3-0CBD-11F9-5E48-0695A37A9DD1}"/>
              </a:ext>
            </a:extLst>
          </p:cNvPr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</p:spTree>
    <p:extLst>
      <p:ext uri="{BB962C8B-B14F-4D97-AF65-F5344CB8AC3E}">
        <p14:creationId xmlns:p14="http://schemas.microsoft.com/office/powerpoint/2010/main" val="1417690799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6129D4D-DBE2-1515-3FF9-8E0CC6501277}"/>
              </a:ext>
            </a:extLst>
          </p:cNvPr>
          <p:cNvSpPr/>
          <p:nvPr/>
        </p:nvSpPr>
        <p:spPr>
          <a:xfrm>
            <a:off x="1333878" y="626847"/>
            <a:ext cx="6032256" cy="237320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13BE9B-6E4B-1F54-66F2-DD864E786B98}"/>
              </a:ext>
            </a:extLst>
          </p:cNvPr>
          <p:cNvSpPr/>
          <p:nvPr/>
        </p:nvSpPr>
        <p:spPr>
          <a:xfrm>
            <a:off x="1522248" y="736935"/>
            <a:ext cx="5628323" cy="21038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FA6E5F-E029-49DB-A1D0-805086D80850}"/>
              </a:ext>
            </a:extLst>
          </p:cNvPr>
          <p:cNvSpPr txBox="1"/>
          <p:nvPr/>
        </p:nvSpPr>
        <p:spPr>
          <a:xfrm flipH="1">
            <a:off x="1591263" y="909268"/>
            <a:ext cx="3257653" cy="271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solidFill>
                  <a:schemeClr val="tx1"/>
                </a:solidFill>
              </a:rPr>
              <a:t>클래스 신청 언제 열리나요</a:t>
            </a:r>
            <a:r>
              <a:rPr lang="en-US" altLang="ko-KR" sz="1200" b="1" dirty="0">
                <a:solidFill>
                  <a:schemeClr val="tx1"/>
                </a:solidFill>
              </a:rPr>
              <a:t>?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D8B87A-3F42-8074-0AFC-08D95842BCD1}"/>
              </a:ext>
            </a:extLst>
          </p:cNvPr>
          <p:cNvSpPr txBox="1"/>
          <p:nvPr/>
        </p:nvSpPr>
        <p:spPr>
          <a:xfrm flipH="1">
            <a:off x="5533414" y="1078044"/>
            <a:ext cx="1552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/>
              <a:t>심심한유저</a:t>
            </a:r>
            <a:r>
              <a:rPr lang="en-US" altLang="ko-KR" sz="800" dirty="0"/>
              <a:t>11</a:t>
            </a:r>
            <a:r>
              <a:rPr lang="ko-KR" altLang="en-US" sz="800" dirty="0"/>
              <a:t> </a:t>
            </a:r>
            <a:r>
              <a:rPr lang="en-US" altLang="ko-KR" sz="800" dirty="0"/>
              <a:t>(2023-03-13 13:14)</a:t>
            </a:r>
            <a:endParaRPr lang="ko-KR" altLang="en-US" sz="8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8247F3-E401-E59E-2B7D-9AFF5EDF7E0A}"/>
              </a:ext>
            </a:extLst>
          </p:cNvPr>
          <p:cNvCxnSpPr>
            <a:cxnSpLocks/>
          </p:cNvCxnSpPr>
          <p:nvPr/>
        </p:nvCxnSpPr>
        <p:spPr>
          <a:xfrm>
            <a:off x="1500680" y="1260160"/>
            <a:ext cx="562832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B1C6ED-BDDF-A270-90D4-0BC5B5EF41D3}"/>
              </a:ext>
            </a:extLst>
          </p:cNvPr>
          <p:cNvSpPr txBox="1"/>
          <p:nvPr/>
        </p:nvSpPr>
        <p:spPr>
          <a:xfrm flipH="1">
            <a:off x="1662443" y="1345583"/>
            <a:ext cx="5347935" cy="380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000" dirty="0"/>
              <a:t>Li </a:t>
            </a:r>
            <a:r>
              <a:rPr lang="ko-KR" altLang="en-US" sz="1000" dirty="0"/>
              <a:t>클래스 강좌 언제 열리나요</a:t>
            </a:r>
            <a:r>
              <a:rPr lang="en-US" altLang="ko-KR" sz="1000" dirty="0"/>
              <a:t>??</a:t>
            </a:r>
            <a:endParaRPr lang="ko-KR" altLang="en-US" sz="1000" dirty="0"/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1B83FBA2-2921-BFE4-A2A1-DD926AD66F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3490" y="1062153"/>
            <a:ext cx="212197" cy="15369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39F12F-A534-C7B5-56EC-2CDB71009035}"/>
              </a:ext>
            </a:extLst>
          </p:cNvPr>
          <p:cNvSpPr/>
          <p:nvPr/>
        </p:nvSpPr>
        <p:spPr>
          <a:xfrm>
            <a:off x="1176554" y="621404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BA3666-7516-8875-8EE6-04CD35FDFB09}"/>
              </a:ext>
            </a:extLst>
          </p:cNvPr>
          <p:cNvSpPr txBox="1"/>
          <p:nvPr/>
        </p:nvSpPr>
        <p:spPr>
          <a:xfrm>
            <a:off x="1332844" y="344405"/>
            <a:ext cx="467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문의게시판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상세조회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" name="Shape 721">
            <a:extLst>
              <a:ext uri="{FF2B5EF4-FFF2-40B4-BE49-F238E27FC236}">
                <a16:creationId xmlns:a16="http://schemas.microsoft.com/office/drawing/2014/main" id="{68C32652-DA77-3BF0-543A-FAF64BAE60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0066254"/>
              </p:ext>
            </p:extLst>
          </p:nvPr>
        </p:nvGraphicFramePr>
        <p:xfrm>
          <a:off x="7660932" y="621404"/>
          <a:ext cx="2188550" cy="279625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사용자가 작성한 문의사항을 상세 조회하는 화면</a:t>
                      </a:r>
                      <a:endParaRPr lang="ko-KR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사용자가 문의사항을 등록 후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수정 삭제할 수 있는 기능의 버튼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관리자가 사용자가 작성한 문의사항에 답변을 남긴 화면으로 사용자는 더 이상 수정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삭제할 수 없게 된다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" name="Shape 718">
            <a:extLst>
              <a:ext uri="{FF2B5EF4-FFF2-40B4-BE49-F238E27FC236}">
                <a16:creationId xmlns:a16="http://schemas.microsoft.com/office/drawing/2014/main" id="{412B98F2-9C78-5591-E7D6-DE55090621A0}"/>
              </a:ext>
            </a:extLst>
          </p:cNvPr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문의 및 공지 게시판</a:t>
            </a:r>
          </a:p>
        </p:txBody>
      </p:sp>
      <p:sp>
        <p:nvSpPr>
          <p:cNvPr id="17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0703</a:t>
            </a:r>
            <a:endParaRPr lang="en-US" altLang="ko-KR" sz="70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8" name="Shape 720">
            <a:extLst>
              <a:ext uri="{FF2B5EF4-FFF2-40B4-BE49-F238E27FC236}">
                <a16:creationId xmlns:a16="http://schemas.microsoft.com/office/drawing/2014/main" id="{FB9055F9-5F03-2A82-5646-D6E49CA8FF43}"/>
              </a:ext>
            </a:extLst>
          </p:cNvPr>
          <p:cNvSpPr/>
          <p:nvPr/>
        </p:nvSpPr>
        <p:spPr>
          <a:xfrm>
            <a:off x="7103796" y="42888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FBB66BC-172D-A499-C20A-987CBE532FAA}"/>
              </a:ext>
            </a:extLst>
          </p:cNvPr>
          <p:cNvSpPr/>
          <p:nvPr/>
        </p:nvSpPr>
        <p:spPr>
          <a:xfrm>
            <a:off x="6375012" y="794009"/>
            <a:ext cx="306062" cy="248732"/>
          </a:xfrm>
          <a:prstGeom prst="round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900" dirty="0"/>
              <a:t>수정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20098F-2C7B-94E3-518E-5E712B8A7142}"/>
              </a:ext>
            </a:extLst>
          </p:cNvPr>
          <p:cNvSpPr/>
          <p:nvPr/>
        </p:nvSpPr>
        <p:spPr>
          <a:xfrm>
            <a:off x="6741358" y="793610"/>
            <a:ext cx="306062" cy="248732"/>
          </a:xfrm>
          <a:prstGeom prst="roundRect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900" dirty="0"/>
              <a:t>삭제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69ED48-6E95-318D-C19F-0A1EBEED0090}"/>
              </a:ext>
            </a:extLst>
          </p:cNvPr>
          <p:cNvSpPr/>
          <p:nvPr/>
        </p:nvSpPr>
        <p:spPr>
          <a:xfrm>
            <a:off x="6122385" y="822031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D5DB771-E93A-0CA8-66F1-6A97E94811F4}"/>
              </a:ext>
            </a:extLst>
          </p:cNvPr>
          <p:cNvSpPr/>
          <p:nvPr/>
        </p:nvSpPr>
        <p:spPr>
          <a:xfrm>
            <a:off x="6280310" y="689984"/>
            <a:ext cx="1037274" cy="45598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F5C4E0-AFF1-371E-ED13-26EEB2023250}"/>
              </a:ext>
            </a:extLst>
          </p:cNvPr>
          <p:cNvSpPr/>
          <p:nvPr/>
        </p:nvSpPr>
        <p:spPr>
          <a:xfrm>
            <a:off x="1329092" y="3181851"/>
            <a:ext cx="6023374" cy="3338096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175E665-C16A-7220-B404-5080F8286687}"/>
              </a:ext>
            </a:extLst>
          </p:cNvPr>
          <p:cNvGrpSpPr/>
          <p:nvPr/>
        </p:nvGrpSpPr>
        <p:grpSpPr>
          <a:xfrm>
            <a:off x="1475473" y="3415251"/>
            <a:ext cx="5628323" cy="3019106"/>
            <a:chOff x="1626177" y="1336030"/>
            <a:chExt cx="5434446" cy="471880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6B200C5-9C94-8851-26AB-083DF09569C6}"/>
                </a:ext>
              </a:extLst>
            </p:cNvPr>
            <p:cNvSpPr/>
            <p:nvPr/>
          </p:nvSpPr>
          <p:spPr>
            <a:xfrm>
              <a:off x="1626177" y="1336030"/>
              <a:ext cx="5434446" cy="47188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64741E6-7DA3-9094-AC78-DFA7A3754828}"/>
                </a:ext>
              </a:extLst>
            </p:cNvPr>
            <p:cNvSpPr txBox="1"/>
            <p:nvPr/>
          </p:nvSpPr>
          <p:spPr>
            <a:xfrm flipH="1">
              <a:off x="1713640" y="1550706"/>
              <a:ext cx="3145438" cy="424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b="1" dirty="0">
                  <a:solidFill>
                    <a:schemeClr val="tx1"/>
                  </a:solidFill>
                </a:rPr>
                <a:t>클래스 신청 언제 열리나요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?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27507A-C60A-4799-98C6-F05BCB3185D1}"/>
                </a:ext>
              </a:extLst>
            </p:cNvPr>
            <p:cNvSpPr txBox="1"/>
            <p:nvPr/>
          </p:nvSpPr>
          <p:spPr>
            <a:xfrm flipH="1">
              <a:off x="5519997" y="1814499"/>
              <a:ext cx="1498939" cy="1924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800" dirty="0"/>
                <a:t>심심한유저</a:t>
              </a:r>
              <a:r>
                <a:rPr lang="en-US" altLang="ko-KR" sz="800" dirty="0"/>
                <a:t>11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(2023-03-13 13:14)</a:t>
              </a:r>
              <a:endParaRPr lang="ko-KR" altLang="en-US" sz="800" dirty="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799C6A2-236F-6AF7-7A9F-D772F683A0AD}"/>
                </a:ext>
              </a:extLst>
            </p:cNvPr>
            <p:cNvCxnSpPr>
              <a:cxnSpLocks/>
            </p:cNvCxnSpPr>
            <p:nvPr/>
          </p:nvCxnSpPr>
          <p:spPr>
            <a:xfrm>
              <a:off x="1626177" y="2099144"/>
              <a:ext cx="543444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B312ACF-960E-26B1-3953-60CB2E5C7106}"/>
                </a:ext>
              </a:extLst>
            </p:cNvPr>
            <p:cNvSpPr txBox="1"/>
            <p:nvPr/>
          </p:nvSpPr>
          <p:spPr>
            <a:xfrm flipH="1">
              <a:off x="1782368" y="2232658"/>
              <a:ext cx="5163716" cy="5940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ko-KR" sz="1000" dirty="0"/>
                <a:t>Li </a:t>
              </a:r>
              <a:r>
                <a:rPr lang="ko-KR" altLang="en-US" sz="1000" dirty="0"/>
                <a:t>클래스 강좌 언제 열리나요</a:t>
              </a:r>
              <a:r>
                <a:rPr lang="en-US" altLang="ko-KR" sz="1000" dirty="0"/>
                <a:t>??</a:t>
              </a:r>
              <a:endParaRPr lang="ko-KR" altLang="en-US" sz="1000" dirty="0"/>
            </a:p>
          </p:txBody>
        </p:sp>
        <p:pic>
          <p:nvPicPr>
            <p:cNvPr id="30" name="그래픽 29">
              <a:extLst>
                <a:ext uri="{FF2B5EF4-FFF2-40B4-BE49-F238E27FC236}">
                  <a16:creationId xmlns:a16="http://schemas.microsoft.com/office/drawing/2014/main" id="{E08F6F24-310B-3F02-86D3-3A90E1011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07648" y="1789662"/>
              <a:ext cx="204888" cy="240214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8F0A324-9FB1-DBC4-0963-3D969B8807BD}"/>
                </a:ext>
              </a:extLst>
            </p:cNvPr>
            <p:cNvSpPr txBox="1"/>
            <p:nvPr/>
          </p:nvSpPr>
          <p:spPr>
            <a:xfrm flipH="1">
              <a:off x="1782368" y="2960198"/>
              <a:ext cx="5163716" cy="2874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endParaRPr lang="ko-KR" altLang="en-US" sz="1200" dirty="0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6BEE53C4-8DC9-F494-F750-540D16D4B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333" y="3128517"/>
              <a:ext cx="320425" cy="37833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CB10B84-F411-5CE2-7624-4685512EF505}"/>
                </a:ext>
              </a:extLst>
            </p:cNvPr>
            <p:cNvSpPr txBox="1"/>
            <p:nvPr/>
          </p:nvSpPr>
          <p:spPr>
            <a:xfrm>
              <a:off x="2281668" y="3084399"/>
              <a:ext cx="428194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안녕하세요</a:t>
              </a:r>
              <a:r>
                <a:rPr lang="en-US" altLang="ko-KR" sz="900" dirty="0"/>
                <a:t>.</a:t>
              </a:r>
            </a:p>
            <a:p>
              <a:r>
                <a:rPr lang="ko-KR" altLang="en-US" sz="900" dirty="0"/>
                <a:t>늘 최선을 다하는 관리자 입니다</a:t>
              </a:r>
              <a:r>
                <a:rPr lang="en-US" altLang="ko-KR" sz="900" dirty="0"/>
                <a:t>.</a:t>
              </a:r>
            </a:p>
            <a:p>
              <a:endParaRPr lang="en-US" altLang="ko-KR" sz="900" dirty="0"/>
            </a:p>
            <a:p>
              <a:r>
                <a:rPr lang="ko-KR" altLang="en-US" sz="900" dirty="0"/>
                <a:t>먼저 보내주신 소중한 문의는 잘 전달 받았습니다</a:t>
              </a:r>
              <a:r>
                <a:rPr lang="en-US" altLang="ko-KR" sz="900" dirty="0"/>
                <a:t>.</a:t>
              </a:r>
            </a:p>
            <a:p>
              <a:endParaRPr lang="en-US" altLang="ko-KR" sz="900" dirty="0"/>
            </a:p>
            <a:p>
              <a:r>
                <a:rPr lang="ko-KR" altLang="en-US" sz="900" dirty="0"/>
                <a:t>고객님께서 문의해주신 </a:t>
              </a:r>
              <a:r>
                <a:rPr lang="en-US" altLang="ko-KR" sz="900" dirty="0"/>
                <a:t>Li </a:t>
              </a:r>
              <a:r>
                <a:rPr lang="ko-KR" altLang="en-US" sz="900" dirty="0"/>
                <a:t>클래스 강좌는 </a:t>
              </a:r>
              <a:r>
                <a:rPr lang="en-US" altLang="ko-KR" sz="900" dirty="0"/>
                <a:t>4</a:t>
              </a:r>
              <a:r>
                <a:rPr lang="ko-KR" altLang="en-US" sz="900" dirty="0"/>
                <a:t>월 </a:t>
              </a:r>
              <a:r>
                <a:rPr lang="en-US" altLang="ko-KR" sz="900" dirty="0"/>
                <a:t>12</a:t>
              </a:r>
              <a:r>
                <a:rPr lang="ko-KR" altLang="en-US" sz="900" dirty="0"/>
                <a:t>일 개설 예정입니다</a:t>
              </a:r>
              <a:r>
                <a:rPr lang="en-US" altLang="ko-KR" sz="900" dirty="0"/>
                <a:t>.</a:t>
              </a:r>
            </a:p>
            <a:p>
              <a:endParaRPr lang="en-US" altLang="ko-KR" sz="900" dirty="0"/>
            </a:p>
            <a:p>
              <a:r>
                <a:rPr lang="ko-KR" altLang="en-US" sz="900" dirty="0"/>
                <a:t>이외의 궁금하신 사항이 있으시면 문의게시판을 통해 접수하여 주시기 바랍니다</a:t>
              </a:r>
              <a:r>
                <a:rPr lang="en-US" altLang="ko-KR" sz="900" dirty="0"/>
                <a:t>.</a:t>
              </a:r>
            </a:p>
            <a:p>
              <a:endParaRPr lang="en-US" altLang="ko-KR" sz="900" dirty="0"/>
            </a:p>
            <a:p>
              <a:r>
                <a:rPr lang="ko-KR" altLang="en-US" sz="900" dirty="0"/>
                <a:t>언제나 고객만족을 위해 최선을 다하는 관리자가 되겠습니다</a:t>
              </a:r>
              <a:endParaRPr lang="en-US" altLang="ko-KR" sz="900" dirty="0"/>
            </a:p>
            <a:p>
              <a:endParaRPr lang="en-US" altLang="ko-KR" sz="900" dirty="0"/>
            </a:p>
            <a:p>
              <a:r>
                <a:rPr lang="ko-KR" altLang="en-US" sz="900" dirty="0"/>
                <a:t>감사합니다</a:t>
              </a:r>
              <a:r>
                <a:rPr lang="en-US" altLang="ko-KR" sz="900" dirty="0"/>
                <a:t>.</a:t>
              </a: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33CD63-987B-305F-A7F6-E17AB868C821}"/>
              </a:ext>
            </a:extLst>
          </p:cNvPr>
          <p:cNvSpPr/>
          <p:nvPr/>
        </p:nvSpPr>
        <p:spPr>
          <a:xfrm>
            <a:off x="1175520" y="3175959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624804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B0F1AE78-9926-69B8-580D-C538D1744003}"/>
              </a:ext>
            </a:extLst>
          </p:cNvPr>
          <p:cNvSpPr/>
          <p:nvPr/>
        </p:nvSpPr>
        <p:spPr>
          <a:xfrm>
            <a:off x="1466010" y="686820"/>
            <a:ext cx="5887290" cy="237320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13DC1F-9900-62E4-983B-163E767145F4}"/>
              </a:ext>
            </a:extLst>
          </p:cNvPr>
          <p:cNvSpPr/>
          <p:nvPr/>
        </p:nvSpPr>
        <p:spPr>
          <a:xfrm>
            <a:off x="1717335" y="920608"/>
            <a:ext cx="5434446" cy="1854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E14C1D-AC6F-8392-47AF-C56D8C9EBFDF}"/>
              </a:ext>
            </a:extLst>
          </p:cNvPr>
          <p:cNvSpPr txBox="1"/>
          <p:nvPr/>
        </p:nvSpPr>
        <p:spPr>
          <a:xfrm flipH="1">
            <a:off x="1804799" y="1099714"/>
            <a:ext cx="244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공지사항</a:t>
            </a:r>
            <a:r>
              <a:rPr lang="en-US" altLang="ko-KR" dirty="0"/>
              <a:t>7</a:t>
            </a:r>
            <a:r>
              <a:rPr lang="ko-KR" altLang="en-US" dirty="0"/>
              <a:t>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EA7BE-FCB8-62B6-E9CF-D395CF26C176}"/>
              </a:ext>
            </a:extLst>
          </p:cNvPr>
          <p:cNvSpPr txBox="1"/>
          <p:nvPr/>
        </p:nvSpPr>
        <p:spPr>
          <a:xfrm flipH="1">
            <a:off x="5411213" y="1312378"/>
            <a:ext cx="1740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관리자 </a:t>
            </a:r>
            <a:r>
              <a:rPr lang="en-US" altLang="ko-KR" sz="1000" dirty="0"/>
              <a:t>(2023-03-13 13:14)</a:t>
            </a:r>
            <a:endParaRPr lang="ko-KR" altLang="en-US" sz="1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2A0454B-D071-5770-AC08-5B30670DBBD3}"/>
              </a:ext>
            </a:extLst>
          </p:cNvPr>
          <p:cNvCxnSpPr/>
          <p:nvPr/>
        </p:nvCxnSpPr>
        <p:spPr>
          <a:xfrm>
            <a:off x="1717335" y="1648152"/>
            <a:ext cx="543444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706A50-C480-33EE-67B2-ABD9308E3994}"/>
              </a:ext>
            </a:extLst>
          </p:cNvPr>
          <p:cNvSpPr txBox="1"/>
          <p:nvPr/>
        </p:nvSpPr>
        <p:spPr>
          <a:xfrm flipH="1">
            <a:off x="1804799" y="1873424"/>
            <a:ext cx="43236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공지사항 </a:t>
            </a:r>
            <a:r>
              <a:rPr lang="en-US" altLang="ko-KR" sz="1100" dirty="0"/>
              <a:t>7</a:t>
            </a:r>
            <a:r>
              <a:rPr lang="ko-KR" altLang="en-US" sz="1100" dirty="0"/>
              <a:t>번 입니다</a:t>
            </a:r>
            <a:endParaRPr lang="en-US" altLang="ko-KR" sz="1100" dirty="0"/>
          </a:p>
          <a:p>
            <a:r>
              <a:rPr lang="ko-KR" altLang="en-US" sz="1100" dirty="0"/>
              <a:t>잘 확인 하시고 문제 없길 바랍니다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A308237-05DC-4563-A0ED-F8B3B004C8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024" y="1373736"/>
            <a:ext cx="104378" cy="123242"/>
          </a:xfrm>
          <a:prstGeom prst="rect">
            <a:avLst/>
          </a:prstGeom>
        </p:spPr>
      </p:pic>
      <p:sp>
        <p:nvSpPr>
          <p:cNvPr id="11" name="Shape 718">
            <a:extLst>
              <a:ext uri="{FF2B5EF4-FFF2-40B4-BE49-F238E27FC236}">
                <a16:creationId xmlns:a16="http://schemas.microsoft.com/office/drawing/2014/main" id="{8B83E389-0D5A-6EB7-92A2-92E7AF9186E0}"/>
              </a:ext>
            </a:extLst>
          </p:cNvPr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문의</a:t>
            </a: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/</a:t>
            </a: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공지 게시판</a:t>
            </a:r>
          </a:p>
        </p:txBody>
      </p:sp>
      <p:sp>
        <p:nvSpPr>
          <p:cNvPr id="12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0704</a:t>
            </a:r>
            <a:endParaRPr lang="en-US" altLang="ko-KR" sz="70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3" name="Shape 720">
            <a:extLst>
              <a:ext uri="{FF2B5EF4-FFF2-40B4-BE49-F238E27FC236}">
                <a16:creationId xmlns:a16="http://schemas.microsoft.com/office/drawing/2014/main" id="{6068C5F9-E35B-9FCE-4AD9-002D5E13D6D6}"/>
              </a:ext>
            </a:extLst>
          </p:cNvPr>
          <p:cNvSpPr/>
          <p:nvPr/>
        </p:nvSpPr>
        <p:spPr>
          <a:xfrm>
            <a:off x="7103796" y="42888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graphicFrame>
        <p:nvGraphicFramePr>
          <p:cNvPr id="17" name="Shape 721">
            <a:extLst>
              <a:ext uri="{FF2B5EF4-FFF2-40B4-BE49-F238E27FC236}">
                <a16:creationId xmlns:a16="http://schemas.microsoft.com/office/drawing/2014/main" id="{4F2F463D-4685-0FC0-900E-6836A07B2C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0720239"/>
              </p:ext>
            </p:extLst>
          </p:nvPr>
        </p:nvGraphicFramePr>
        <p:xfrm>
          <a:off x="7660932" y="621404"/>
          <a:ext cx="2188550" cy="248792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관리자가 작성한 공지사항을 사용자가 조회하는 화면</a:t>
                      </a:r>
                      <a:endParaRPr lang="ko-KR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8E3B0E-BF05-4DAD-6CDE-5BD4F9966264}"/>
              </a:ext>
            </a:extLst>
          </p:cNvPr>
          <p:cNvSpPr/>
          <p:nvPr/>
        </p:nvSpPr>
        <p:spPr>
          <a:xfrm>
            <a:off x="1312439" y="681377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319030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"/>
          <p:cNvSpPr>
            <a:spLocks noChangeArrowheads="1"/>
          </p:cNvSpPr>
          <p:nvPr/>
        </p:nvSpPr>
        <p:spPr>
          <a:xfrm>
            <a:off x="108282" y="158397"/>
            <a:ext cx="997599" cy="19868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9pPr>
          </a:lstStyle>
          <a:p>
            <a:pPr lvl="0" eaLnBrk="1" latinLnBrk="1" hangingPunct="1">
              <a:spcBef>
                <a:spcPct val="20000"/>
              </a:spcBef>
              <a:defRPr/>
            </a:pPr>
            <a:r>
              <a:rPr lang="ko-KR" altLang="en-US" sz="1800">
                <a:solidFill>
                  <a:srgbClr val="000000"/>
                </a:solidFill>
                <a:latin typeface="맑은 고딕"/>
                <a:ea typeface="맑은 고딕"/>
                <a:cs typeface="Arial"/>
              </a:rPr>
              <a:t>메뉴구성</a:t>
            </a:r>
            <a:endParaRPr lang="en-US" altLang="ko-KR" sz="1800">
              <a:latin typeface="맑은 고딕"/>
              <a:ea typeface="맑은 고딕"/>
              <a:cs typeface="Arial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315366" y="3283861"/>
            <a:ext cx="786530" cy="29027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wrap="none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Calibri Light"/>
                <a:ea typeface="맑은 고딕"/>
              </a:rPr>
              <a:t>로</a:t>
            </a: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그인</a:t>
            </a:r>
            <a:endParaRPr kumimoji="0" lang="en-US" altLang="ko-KR" sz="7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1420266" y="3283861"/>
            <a:ext cx="786530" cy="29027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wrap="none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메인화면</a:t>
            </a:r>
            <a:r>
              <a:rPr kumimoji="0" lang="en-US" altLang="ko-KR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(01)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2654609" y="1972336"/>
            <a:ext cx="786530" cy="29027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wrap="none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클래스 게시판</a:t>
            </a:r>
            <a:r>
              <a:rPr kumimoji="0" lang="en-US" altLang="ko-KR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(02)</a:t>
            </a:r>
            <a:endParaRPr kumimoji="0" lang="en-US" altLang="ko-KR" sz="7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681230" y="3283861"/>
            <a:ext cx="786530" cy="29027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wrap="none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홍보 게시판</a:t>
            </a:r>
            <a:r>
              <a:rPr kumimoji="0" lang="en-US" altLang="ko-KR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(06)</a:t>
            </a:r>
            <a:endParaRPr kumimoji="0" lang="en-US" altLang="ko-KR" sz="7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2668287" y="4285452"/>
            <a:ext cx="786530" cy="29027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wrap="none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문의 및 공지 </a:t>
            </a:r>
            <a:endParaRPr kumimoji="0" lang="ko-KR" altLang="en-US" sz="7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게시판</a:t>
            </a:r>
            <a:r>
              <a:rPr kumimoji="0" lang="en-US" altLang="ko-KR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(07)</a:t>
            </a:r>
            <a:endParaRPr kumimoji="0" lang="en-US" altLang="ko-KR" sz="7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4953000" y="2353559"/>
            <a:ext cx="786530" cy="29027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wrap="none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예약</a:t>
            </a:r>
            <a:r>
              <a:rPr kumimoji="0" lang="en-US" altLang="ko-KR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(03)</a:t>
            </a:r>
            <a:endParaRPr kumimoji="0" lang="en-US" altLang="ko-KR" sz="7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6151041" y="2342589"/>
            <a:ext cx="786530" cy="29027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wrap="none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결제</a:t>
            </a:r>
            <a:r>
              <a:rPr kumimoji="0" lang="en-US" altLang="ko-KR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(04)</a:t>
            </a:r>
            <a:endParaRPr kumimoji="0" lang="en-US" altLang="ko-KR" sz="7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132" name="선 131"/>
          <p:cNvCxnSpPr>
            <a:stCxn id="125" idx="3"/>
            <a:endCxn id="126" idx="1"/>
          </p:cNvCxnSpPr>
          <p:nvPr/>
        </p:nvCxnSpPr>
        <p:spPr>
          <a:xfrm>
            <a:off x="1101896" y="3429000"/>
            <a:ext cx="3183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선 132"/>
          <p:cNvCxnSpPr>
            <a:stCxn id="126" idx="3"/>
            <a:endCxn id="128" idx="1"/>
          </p:cNvCxnSpPr>
          <p:nvPr/>
        </p:nvCxnSpPr>
        <p:spPr>
          <a:xfrm>
            <a:off x="2206796" y="3429000"/>
            <a:ext cx="47443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선 133"/>
          <p:cNvCxnSpPr>
            <a:stCxn id="126" idx="3"/>
            <a:endCxn id="127" idx="1"/>
          </p:cNvCxnSpPr>
          <p:nvPr/>
        </p:nvCxnSpPr>
        <p:spPr>
          <a:xfrm rot="5400000" flipH="1" flipV="1">
            <a:off x="1774940" y="2549331"/>
            <a:ext cx="1311524" cy="44781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선 134"/>
          <p:cNvCxnSpPr>
            <a:stCxn id="126" idx="3"/>
            <a:endCxn id="129" idx="1"/>
          </p:cNvCxnSpPr>
          <p:nvPr/>
        </p:nvCxnSpPr>
        <p:spPr>
          <a:xfrm rot="16200000" flipH="1">
            <a:off x="1936746" y="3699050"/>
            <a:ext cx="1001590" cy="4614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3772263" y="2354103"/>
            <a:ext cx="786530" cy="29027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wrap="none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상세조회</a:t>
            </a:r>
            <a:r>
              <a:rPr kumimoji="0" lang="en-US" altLang="ko-KR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(0202)</a:t>
            </a:r>
            <a:endParaRPr kumimoji="0" lang="en-US" altLang="ko-KR" sz="7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3828138" y="1393995"/>
            <a:ext cx="1124862" cy="29027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wrap="none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클래스 리스트 조회</a:t>
            </a:r>
            <a:r>
              <a:rPr kumimoji="0" lang="en-US" altLang="ko-KR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(0201)</a:t>
            </a:r>
            <a:endParaRPr kumimoji="0" lang="en-US" altLang="ko-KR" sz="7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138" name="선 137"/>
          <p:cNvCxnSpPr>
            <a:stCxn id="127" idx="3"/>
            <a:endCxn id="136" idx="1"/>
          </p:cNvCxnSpPr>
          <p:nvPr/>
        </p:nvCxnSpPr>
        <p:spPr>
          <a:xfrm rot="16200000" flipH="1">
            <a:off x="3415817" y="2142796"/>
            <a:ext cx="381766" cy="33112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선 138"/>
          <p:cNvCxnSpPr>
            <a:stCxn id="127" idx="3"/>
            <a:endCxn id="137" idx="1"/>
          </p:cNvCxnSpPr>
          <p:nvPr/>
        </p:nvCxnSpPr>
        <p:spPr>
          <a:xfrm rot="5400000" flipH="1" flipV="1">
            <a:off x="3345467" y="1634805"/>
            <a:ext cx="578341" cy="3869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화살표 139"/>
          <p:cNvCxnSpPr>
            <a:stCxn id="136" idx="3"/>
            <a:endCxn id="130" idx="1"/>
          </p:cNvCxnSpPr>
          <p:nvPr/>
        </p:nvCxnSpPr>
        <p:spPr>
          <a:xfrm flipV="1">
            <a:off x="4558793" y="2498698"/>
            <a:ext cx="394207" cy="54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화살표 140"/>
          <p:cNvCxnSpPr>
            <a:stCxn id="130" idx="3"/>
            <a:endCxn id="131" idx="1"/>
          </p:cNvCxnSpPr>
          <p:nvPr/>
        </p:nvCxnSpPr>
        <p:spPr>
          <a:xfrm flipV="1">
            <a:off x="5739530" y="2487728"/>
            <a:ext cx="411511" cy="1096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3861476" y="3283861"/>
            <a:ext cx="786530" cy="29027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wrap="none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홍보글 조회</a:t>
            </a:r>
          </a:p>
        </p:txBody>
      </p:sp>
      <p:cxnSp>
        <p:nvCxnSpPr>
          <p:cNvPr id="143" name="선 142"/>
          <p:cNvCxnSpPr>
            <a:stCxn id="128" idx="3"/>
            <a:endCxn id="142" idx="1"/>
          </p:cNvCxnSpPr>
          <p:nvPr/>
        </p:nvCxnSpPr>
        <p:spPr>
          <a:xfrm>
            <a:off x="3467760" y="3429000"/>
            <a:ext cx="39371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3879846" y="4280811"/>
            <a:ext cx="1157973" cy="29027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wrap="none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문의글 조회</a:t>
            </a:r>
            <a:r>
              <a:rPr kumimoji="0" lang="en-US" altLang="ko-KR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(0701)</a:t>
            </a:r>
            <a:endParaRPr kumimoji="0" lang="en-US" altLang="ko-KR" sz="7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3879847" y="4845506"/>
            <a:ext cx="1157972" cy="29027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wrap="none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문의글 </a:t>
            </a:r>
            <a:r>
              <a:rPr lang="ko-KR" altLang="en-US" sz="700">
                <a:solidFill>
                  <a:srgbClr val="000000"/>
                </a:solidFill>
                <a:latin typeface="맑은 고딕"/>
                <a:ea typeface="맑은 고딕"/>
              </a:rPr>
              <a:t>상세조회</a:t>
            </a:r>
            <a:r>
              <a:rPr kumimoji="0" lang="en-US" altLang="ko-KR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(0703)</a:t>
            </a:r>
            <a:endParaRPr kumimoji="0" lang="en-US" altLang="ko-KR" sz="7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149" name="선 148"/>
          <p:cNvCxnSpPr>
            <a:cxnSpLocks/>
            <a:stCxn id="129" idx="3"/>
            <a:endCxn id="145" idx="1"/>
          </p:cNvCxnSpPr>
          <p:nvPr/>
        </p:nvCxnSpPr>
        <p:spPr>
          <a:xfrm flipV="1">
            <a:off x="3454817" y="4425950"/>
            <a:ext cx="425029" cy="4641"/>
          </a:xfrm>
          <a:prstGeom prst="line">
            <a:avLst/>
          </a:prstGeom>
          <a:noFill/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</p:cxnSp>
      <p:graphicFrame>
        <p:nvGraphicFramePr>
          <p:cNvPr id="151" name="표 150"/>
          <p:cNvGraphicFramePr>
            <a:graphicFrameLocks noGrp="1"/>
          </p:cNvGraphicFramePr>
          <p:nvPr/>
        </p:nvGraphicFramePr>
        <p:xfrm>
          <a:off x="7094597" y="1253331"/>
          <a:ext cx="2278001" cy="36261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8457"/>
                <a:gridCol w="1179544"/>
              </a:tblGrid>
              <a:tr h="241741">
                <a:tc>
                  <a:txBody>
                    <a:bodyPr vert="horz" lIns="902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메뉴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2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vert="horz" lIns="902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코드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2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  <a:tr h="241741">
                <a:tc>
                  <a:txBody>
                    <a:bodyPr vert="horz" lIns="902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로그인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2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900" u="none" strike="noStrike">
                          <a:effectLst/>
                          <a:latin typeface="+mj-ea"/>
                          <a:ea typeface="+mj-ea"/>
                        </a:rPr>
                        <a:t>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241741">
                <a:tc>
                  <a:txBody>
                    <a:bodyPr vert="horz" lIns="902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메인화면</a:t>
                      </a:r>
                      <a:endParaRPr lang="ko-KR" altLang="en-US" sz="900" u="none" strike="noStrike">
                        <a:latin typeface="+mj-ea"/>
                        <a:ea typeface="+mj-ea"/>
                      </a:endParaRPr>
                    </a:p>
                  </a:txBody>
                  <a:tcPr marL="902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900" u="none" strike="noStrike">
                          <a:effectLst/>
                          <a:latin typeface="+mj-ea"/>
                          <a:ea typeface="+mj-ea"/>
                        </a:rPr>
                        <a:t>01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241741">
                <a:tc>
                  <a:txBody>
                    <a:bodyPr vert="horz" lIns="902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클래스 게시판</a:t>
                      </a:r>
                      <a:endParaRPr lang="ko-KR" altLang="en-US" sz="900" u="none" strike="noStrike">
                        <a:latin typeface="+mj-ea"/>
                        <a:ea typeface="+mj-ea"/>
                      </a:endParaRPr>
                    </a:p>
                  </a:txBody>
                  <a:tcPr marL="902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900" u="none" strike="noStrike">
                          <a:effectLst/>
                          <a:latin typeface="+mj-ea"/>
                          <a:ea typeface="+mj-ea"/>
                        </a:rPr>
                        <a:t>02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741">
                <a:tc>
                  <a:txBody>
                    <a:bodyPr vert="horz" lIns="902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클래스 리스트 조회</a:t>
                      </a:r>
                      <a:endParaRPr lang="ko-KR" altLang="en-US" sz="900" u="none" strike="noStrike">
                        <a:latin typeface="+mj-ea"/>
                        <a:ea typeface="+mj-ea"/>
                      </a:endParaRPr>
                    </a:p>
                  </a:txBody>
                  <a:tcPr marL="902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900" u="none" strike="noStrike">
                          <a:effectLst/>
                          <a:latin typeface="+mj-ea"/>
                          <a:ea typeface="+mj-ea"/>
                        </a:rPr>
                        <a:t>0201</a:t>
                      </a:r>
                      <a:endParaRPr lang="en-US" altLang="ko-KR" sz="900" u="none" strike="noStrike"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241741"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상세조회</a:t>
                      </a:r>
                      <a:endParaRPr lang="ko-KR" altLang="en-US" sz="900" u="none" strike="noStrike"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900" u="none" strike="noStrike">
                          <a:effectLst/>
                          <a:latin typeface="+mj-ea"/>
                          <a:ea typeface="+mj-ea"/>
                        </a:rPr>
                        <a:t>0202</a:t>
                      </a:r>
                      <a:endParaRPr lang="en-US" altLang="ko-KR" sz="900" u="none" strike="noStrike"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241741"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예약</a:t>
                      </a:r>
                      <a:endParaRPr lang="ko-KR" altLang="en-US" sz="900" u="none" strike="noStrike"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900" u="none" strike="noStrike">
                          <a:effectLst/>
                          <a:latin typeface="+mj-ea"/>
                          <a:ea typeface="+mj-ea"/>
                        </a:rPr>
                        <a:t>03</a:t>
                      </a:r>
                      <a:endParaRPr lang="en-US" altLang="ko-KR" sz="90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741">
                <a:tc>
                  <a:txBody>
                    <a:bodyPr vert="horz" lIns="902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결제</a:t>
                      </a:r>
                      <a:endParaRPr lang="ko-KR" altLang="en-US" sz="900" u="none" strike="noStrike">
                        <a:latin typeface="+mj-ea"/>
                        <a:ea typeface="+mj-ea"/>
                      </a:endParaRPr>
                    </a:p>
                  </a:txBody>
                  <a:tcPr marL="902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900" u="none" strike="noStrike">
                          <a:effectLst/>
                          <a:latin typeface="+mj-ea"/>
                          <a:ea typeface="+mj-ea"/>
                        </a:rPr>
                        <a:t>04</a:t>
                      </a:r>
                      <a:endParaRPr lang="en-US" altLang="ko-KR" sz="90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741"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후기 리스트 조회</a:t>
                      </a:r>
                      <a:endParaRPr lang="ko-KR" altLang="en-US" sz="90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241741">
                <a:tc>
                  <a:txBody>
                    <a:bodyPr vert="horz" lIns="902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홍보 게시판 조회</a:t>
                      </a:r>
                      <a:endParaRPr lang="ko-KR" altLang="en-US" sz="90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02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241741">
                <a:tc>
                  <a:txBody>
                    <a:bodyPr vert="horz" lIns="902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문의 및 공지 게시판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02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241741"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문의글 조회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0701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241741"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문의글 작성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0702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241741">
                <a:tc>
                  <a:txBody>
                    <a:bodyPr vert="horz" lIns="902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문의글 상세조회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02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0703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241741"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공지사항 조회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0704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880768" y="5136679"/>
            <a:ext cx="1157972" cy="29027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wrap="none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lang="ko-KR" altLang="en-US" sz="700">
                <a:solidFill>
                  <a:srgbClr val="000000"/>
                </a:solidFill>
                <a:latin typeface="맑은 고딕"/>
                <a:ea typeface="맑은 고딕"/>
              </a:rPr>
              <a:t>공지사항 조회</a:t>
            </a:r>
            <a:r>
              <a:rPr kumimoji="0" lang="en-US" altLang="ko-KR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(0704)</a:t>
            </a:r>
            <a:endParaRPr kumimoji="0" lang="en-US" altLang="ko-KR" sz="7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879846" y="4566447"/>
            <a:ext cx="1157973" cy="29027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wrap="none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문의글 작성</a:t>
            </a:r>
            <a:r>
              <a:rPr kumimoji="0" lang="en-US" altLang="ko-KR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(0702)</a:t>
            </a:r>
            <a:endParaRPr kumimoji="0" lang="en-US" altLang="ko-KR" sz="7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92392" y="479745"/>
            <a:ext cx="9721216" cy="54006"/>
          </a:xfrm>
          <a:prstGeom prst="rect">
            <a:avLst/>
          </a:prstGeom>
          <a:solidFill>
            <a:srgbClr val="bfbfbf">
              <a:alpha val="100000"/>
            </a:srgbClr>
          </a:solidFill>
          <a:ln w="6350" cap="flat" cmpd="sng" algn="ctr">
            <a:solidFill>
              <a:srgbClr val="bfbfb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4953000" y="2800227"/>
            <a:ext cx="1073053" cy="29027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wrap="none"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후기 리스트 조회</a:t>
            </a:r>
            <a:r>
              <a:rPr xmlns:mc="http://schemas.openxmlformats.org/markup-compatibility/2006" xmlns:hp="http://schemas.haansoft.com/office/presentation/8.0" kumimoji="0" lang="en-US" altLang="ko-KR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(05)</a:t>
            </a:r>
            <a:endParaRPr xmlns:mc="http://schemas.openxmlformats.org/markup-compatibility/2006" xmlns:hp="http://schemas.haansoft.com/office/presentation/8.0" kumimoji="0" lang="en-US" altLang="ko-KR" sz="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156" name="양방향 화살표 155"/>
          <p:cNvCxnSpPr>
            <a:stCxn id="136" idx="2"/>
            <a:endCxn id="154" idx="1"/>
          </p:cNvCxnSpPr>
          <p:nvPr/>
        </p:nvCxnSpPr>
        <p:spPr>
          <a:xfrm rot="5400000" flipV="1">
            <a:off x="4408771" y="2401137"/>
            <a:ext cx="300985" cy="78747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메인화면</a:t>
            </a:r>
          </a:p>
        </p:txBody>
      </p:sp>
      <p:sp>
        <p:nvSpPr>
          <p:cNvPr id="77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01</a:t>
            </a:r>
          </a:p>
        </p:txBody>
      </p:sp>
      <p:graphicFrame>
        <p:nvGraphicFramePr>
          <p:cNvPr id="78" name="Shape 721"/>
          <p:cNvGraphicFramePr/>
          <p:nvPr/>
        </p:nvGraphicFramePr>
        <p:xfrm>
          <a:off x="7660472" y="630925"/>
          <a:ext cx="2188550" cy="1989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kumimoji="1" lang="ko-KR" altLang="en-US" sz="7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kumimoji="1" lang="ko-KR" altLang="ko-KR" sz="7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9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클래스 게시판 리스트 조회</a:t>
            </a:r>
          </a:p>
        </p:txBody>
      </p:sp>
      <p:sp>
        <p:nvSpPr>
          <p:cNvPr id="77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0201</a:t>
            </a:r>
          </a:p>
        </p:txBody>
      </p:sp>
      <p:graphicFrame>
        <p:nvGraphicFramePr>
          <p:cNvPr id="78" name="Shape 721"/>
          <p:cNvGraphicFramePr/>
          <p:nvPr/>
        </p:nvGraphicFramePr>
        <p:xfrm>
          <a:off x="7660472" y="630925"/>
          <a:ext cx="2188550" cy="795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/>
                <a:gridCol w="1990725"/>
              </a:tblGrid>
              <a:tr h="198925">
                <a:tc>
                  <a:txBody>
                    <a:bodyPr vert="horz" lIns="33225" tIns="43199" rIns="33225" bIns="43199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199" rIns="66450" bIns="43199" anchor="t" anchorCtr="0"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키워드로 클래스를 검색하는 기능</a:t>
                      </a:r>
                      <a:endParaRPr kumimoji="1" lang="ko-KR" altLang="en-US" sz="7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199" rIns="33225" bIns="43199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199" rIns="66450" bIns="43199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홍보글을 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slide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로 볼 수 있는 기능</a:t>
                      </a:r>
                      <a:endParaRPr lang="en-US" alt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199" rIns="33225" bIns="43199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199" rIns="66450" bIns="43199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클래스를 카테고리별로 볼 수 있는 기능</a:t>
                      </a:r>
                      <a:endParaRPr kumimoji="1" lang="ko-KR" altLang="ko-KR" sz="7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199" rIns="33225" bIns="43199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199" rIns="66450" bIns="43199" anchor="t" anchorCtr="0"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클래스 리스트 조회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79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7952" y="306868"/>
            <a:ext cx="6653325" cy="6551131"/>
          </a:xfrm>
          <a:prstGeom prst="rect">
            <a:avLst/>
          </a:prstGeom>
        </p:spPr>
      </p:pic>
      <p:sp>
        <p:nvSpPr>
          <p:cNvPr id="81" name="직사각형 80"/>
          <p:cNvSpPr/>
          <p:nvPr/>
        </p:nvSpPr>
        <p:spPr>
          <a:xfrm>
            <a:off x="1320655" y="1457225"/>
            <a:ext cx="976587" cy="1208388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2" name="직사각형 80"/>
          <p:cNvSpPr/>
          <p:nvPr/>
        </p:nvSpPr>
        <p:spPr>
          <a:xfrm>
            <a:off x="2373124" y="1085313"/>
            <a:ext cx="4690464" cy="1426851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3" name="직사각형 80"/>
          <p:cNvSpPr/>
          <p:nvPr/>
        </p:nvSpPr>
        <p:spPr>
          <a:xfrm>
            <a:off x="2399339" y="2579603"/>
            <a:ext cx="4664248" cy="3497883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150538" y="295559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1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223129" y="1047071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2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073014" y="2576314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4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88" name="직사각형 80"/>
          <p:cNvSpPr/>
          <p:nvPr/>
        </p:nvSpPr>
        <p:spPr>
          <a:xfrm>
            <a:off x="5300532" y="342538"/>
            <a:ext cx="1789272" cy="325796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179138" y="1444148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3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클래스 게시판 상세 조회</a:t>
            </a:r>
          </a:p>
        </p:txBody>
      </p:sp>
      <p:sp>
        <p:nvSpPr>
          <p:cNvPr id="77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0202</a:t>
            </a:r>
          </a:p>
        </p:txBody>
      </p:sp>
      <p:graphicFrame>
        <p:nvGraphicFramePr>
          <p:cNvPr id="78" name="Shape 721"/>
          <p:cNvGraphicFramePr/>
          <p:nvPr/>
        </p:nvGraphicFramePr>
        <p:xfrm>
          <a:off x="7660472" y="630925"/>
          <a:ext cx="2197625" cy="27067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클래스를 소개하는 대표 썸네일과 세부 사진들을 보여준다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해당 클래스의 카테고리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이름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센터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가격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난이도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소요시간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수업인원등 간결한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정보를 보여준다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해당 클래스를 사용자의 관심클래스로 등록하게 한다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해당 클래스의 상세페이지 링크화면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URL</a:t>
                      </a:r>
                    </a:p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주소를 클립보드에 복사하여 공유할 수 있도록 한다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클래스에 관한 구체적인 정보탭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해당 클래스에 관한 예약정보를 선택한 수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예약을 진행할 수 있다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9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</a:t>
            </a: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3</a:t>
            </a: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 rotWithShape="1">
          <a:blip r:embed="rId2"/>
          <a:srcRect b="22180"/>
          <a:stretch>
            <a:fillRect/>
          </a:stretch>
        </p:blipFill>
        <p:spPr>
          <a:xfrm>
            <a:off x="865534" y="350650"/>
            <a:ext cx="6119465" cy="6390934"/>
          </a:xfrm>
          <a:prstGeom prst="rect">
            <a:avLst/>
          </a:prstGeom>
        </p:spPr>
      </p:pic>
      <p:sp>
        <p:nvSpPr>
          <p:cNvPr id="81" name="직사각형 80"/>
          <p:cNvSpPr/>
          <p:nvPr/>
        </p:nvSpPr>
        <p:spPr>
          <a:xfrm>
            <a:off x="1006068" y="948860"/>
            <a:ext cx="3056358" cy="3821210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51180" y="942209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1</a:t>
            </a:r>
            <a:endParaRPr kumimoji="0" lang="ko-KR" altLang="en-US" sz="900" b="1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3" name="직사각형 80"/>
          <p:cNvSpPr/>
          <p:nvPr/>
        </p:nvSpPr>
        <p:spPr>
          <a:xfrm>
            <a:off x="4101694" y="1028235"/>
            <a:ext cx="2717692" cy="3059211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941828" y="1011233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2</a:t>
            </a:r>
            <a:endParaRPr kumimoji="0" lang="ko-KR" altLang="en-US" sz="900" b="1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5" name="직사각형 80"/>
          <p:cNvSpPr/>
          <p:nvPr/>
        </p:nvSpPr>
        <p:spPr>
          <a:xfrm>
            <a:off x="4040310" y="2757552"/>
            <a:ext cx="1458275" cy="402794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904786" y="2761717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3</a:t>
            </a:r>
          </a:p>
        </p:txBody>
      </p:sp>
      <p:sp>
        <p:nvSpPr>
          <p:cNvPr id="87" name="직사각형 80"/>
          <p:cNvSpPr/>
          <p:nvPr/>
        </p:nvSpPr>
        <p:spPr>
          <a:xfrm>
            <a:off x="5399210" y="2772369"/>
            <a:ext cx="1458275" cy="402794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274270" y="2776534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4</a:t>
            </a:r>
          </a:p>
        </p:txBody>
      </p:sp>
      <p:sp>
        <p:nvSpPr>
          <p:cNvPr id="89" name="직사각형 80"/>
          <p:cNvSpPr/>
          <p:nvPr/>
        </p:nvSpPr>
        <p:spPr>
          <a:xfrm>
            <a:off x="1094968" y="4964176"/>
            <a:ext cx="3056358" cy="815544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50663" y="4956467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5</a:t>
            </a:r>
          </a:p>
        </p:txBody>
      </p:sp>
      <p:sp>
        <p:nvSpPr>
          <p:cNvPr id="91" name="직사각형 80"/>
          <p:cNvSpPr/>
          <p:nvPr/>
        </p:nvSpPr>
        <p:spPr>
          <a:xfrm>
            <a:off x="4085818" y="4097399"/>
            <a:ext cx="2770608" cy="577419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951037" y="4080166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6</a:t>
            </a:r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클래스 게시판 상세 조회</a:t>
            </a:r>
          </a:p>
        </p:txBody>
      </p:sp>
      <p:sp>
        <p:nvSpPr>
          <p:cNvPr id="77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0202</a:t>
            </a:r>
          </a:p>
        </p:txBody>
      </p:sp>
      <p:graphicFrame>
        <p:nvGraphicFramePr>
          <p:cNvPr id="78" name="Shape 721"/>
          <p:cNvGraphicFramePr/>
          <p:nvPr/>
        </p:nvGraphicFramePr>
        <p:xfrm>
          <a:off x="7660472" y="630925"/>
          <a:ext cx="2208080" cy="2297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클래스에 대한 장문의 설명글이 글어가 있는 공간이다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클래스가 이루어지는 구체적인 진행장소에 대한 주소를 구체적으로 알려주고 주소로 표시해주는 공간이다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kumimoji="1" lang="en-US" altLang="ko-KR" sz="7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9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2</a:t>
            </a: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/</a:t>
            </a: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3</a:t>
            </a: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09345" y="790811"/>
            <a:ext cx="3787497" cy="5600228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3169" y="792238"/>
            <a:ext cx="3749398" cy="5597373"/>
          </a:xfrm>
          <a:prstGeom prst="rect">
            <a:avLst/>
          </a:prstGeom>
        </p:spPr>
      </p:pic>
      <p:sp>
        <p:nvSpPr>
          <p:cNvPr id="94" name="직사각형 93"/>
          <p:cNvSpPr/>
          <p:nvPr/>
        </p:nvSpPr>
        <p:spPr>
          <a:xfrm>
            <a:off x="3956329" y="3769017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2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160352" y="3769812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1</a:t>
            </a:r>
            <a:endParaRPr kumimoji="0" lang="ko-KR" altLang="en-US" sz="900" b="1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99" name="직사각형 80"/>
          <p:cNvSpPr/>
          <p:nvPr/>
        </p:nvSpPr>
        <p:spPr>
          <a:xfrm>
            <a:off x="155962" y="3918279"/>
            <a:ext cx="3627858" cy="2416274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100" name="직사각형 80"/>
          <p:cNvSpPr/>
          <p:nvPr/>
        </p:nvSpPr>
        <p:spPr>
          <a:xfrm>
            <a:off x="3927862" y="3927803"/>
            <a:ext cx="3615952" cy="2392461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클래스 예약</a:t>
            </a:r>
            <a:endParaRPr lang="ko-KR" altLang="en-US" sz="70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7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03</a:t>
            </a:r>
            <a:endParaRPr lang="en-US" altLang="ko-KR" sz="70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78" name="Shape 721"/>
          <p:cNvGraphicFramePr/>
          <p:nvPr/>
        </p:nvGraphicFramePr>
        <p:xfrm>
          <a:off x="7660472" y="630925"/>
          <a:ext cx="2208080" cy="26119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80"/>
                <a:gridCol w="1999800"/>
              </a:tblGrid>
              <a:tr h="198925">
                <a:tc>
                  <a:txBody>
                    <a:bodyPr vert="horz" lIns="33225" tIns="43200" rIns="33225" bIns="432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  <a:endParaRPr lang="en-US" alt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팝업된 예약 모달창을 닫을 수 있다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선택한 예약 내역들은 모두 초기화된다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kumimoji="1" lang="en-US" altLang="ko-KR" sz="700" b="0" i="0" u="none" strike="noStrike" cap="none" normalizeH="0" baseline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달력형태로 예약날짜를 살펴볼 수 있다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예약가능한 회차를 가지고 있는 현재날짜이후의 날짜들에 한해 클릭이 활성화된다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  <a:endParaRPr lang="en-US" alt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활성화된 날짜들중에 날짜를 선택하여 구체적인 예약일정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정보를 선택한다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  <a:endParaRPr lang="en-US" alt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kumimoji="1" lang="en-US" altLang="ko-KR" sz="7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79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</a:t>
            </a: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3</a:t>
            </a:r>
            <a:endParaRPr lang="en-US" altLang="ko-KR" sz="70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5993" y="1464315"/>
            <a:ext cx="6787900" cy="3929368"/>
          </a:xfrm>
          <a:prstGeom prst="rect">
            <a:avLst/>
          </a:prstGeom>
        </p:spPr>
      </p:pic>
      <p:sp>
        <p:nvSpPr>
          <p:cNvPr id="97" name="직사각형 80"/>
          <p:cNvSpPr/>
          <p:nvPr/>
        </p:nvSpPr>
        <p:spPr>
          <a:xfrm>
            <a:off x="746512" y="2127583"/>
            <a:ext cx="3513558" cy="3025874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770702" y="1626685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1</a:t>
            </a:r>
            <a:endParaRPr kumimoji="0" lang="ko-KR" altLang="en-US" sz="900" b="1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99" name="직사각형 80"/>
          <p:cNvSpPr/>
          <p:nvPr/>
        </p:nvSpPr>
        <p:spPr>
          <a:xfrm>
            <a:off x="6918711" y="1632279"/>
            <a:ext cx="446508" cy="292198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98502" y="2121985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2</a:t>
            </a:r>
            <a:endParaRPr kumimoji="0" lang="en-US" altLang="ko-KR" sz="900" b="1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클래스 예약</a:t>
            </a:r>
          </a:p>
        </p:txBody>
      </p:sp>
      <p:sp>
        <p:nvSpPr>
          <p:cNvPr id="77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03</a:t>
            </a:r>
          </a:p>
        </p:txBody>
      </p:sp>
      <p:graphicFrame>
        <p:nvGraphicFramePr>
          <p:cNvPr id="78" name="Shape 721"/>
          <p:cNvGraphicFramePr/>
          <p:nvPr/>
        </p:nvGraphicFramePr>
        <p:xfrm>
          <a:off x="7660472" y="630925"/>
          <a:ext cx="2208080" cy="24042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달력에서 예약할 날짜를 선택하면 자동으로 날짜정보를 불러온다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해당 날짜의 시간대별 회차수업을 보여준다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최대수업인원수와 현재수업인원수를 보여준다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최대수업인원까지 모두 예약되어 예약불가한 상태의 회차수업은 선택이 비활성화된다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kumimoji="1" lang="en-US" altLang="ko-KR" sz="7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9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2/3</a:t>
            </a: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6902" y="1358073"/>
            <a:ext cx="6706477" cy="4627628"/>
          </a:xfrm>
          <a:prstGeom prst="rect">
            <a:avLst/>
          </a:prstGeom>
        </p:spPr>
      </p:pic>
      <p:sp>
        <p:nvSpPr>
          <p:cNvPr id="96" name="직사각형 80"/>
          <p:cNvSpPr/>
          <p:nvPr/>
        </p:nvSpPr>
        <p:spPr>
          <a:xfrm>
            <a:off x="2346712" y="3775408"/>
            <a:ext cx="637008" cy="482698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97" name="직사각형 80"/>
          <p:cNvSpPr/>
          <p:nvPr/>
        </p:nvSpPr>
        <p:spPr>
          <a:xfrm>
            <a:off x="3937387" y="2099007"/>
            <a:ext cx="2942059" cy="530324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cxnSp>
        <p:nvCxnSpPr>
          <p:cNvPr id="98" name="화살표 97"/>
          <p:cNvCxnSpPr>
            <a:stCxn id="96" idx="3"/>
            <a:endCxn id="97" idx="1"/>
          </p:cNvCxnSpPr>
          <p:nvPr/>
        </p:nvCxnSpPr>
        <p:spPr>
          <a:xfrm rot="5400000" flipH="1" flipV="1">
            <a:off x="2634259" y="2713631"/>
            <a:ext cx="1652588" cy="953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2198703" y="3769813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1</a:t>
            </a:r>
            <a:endParaRPr kumimoji="0" lang="ko-KR" altLang="en-US" sz="900" b="1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102" name="직사각형 80"/>
          <p:cNvSpPr/>
          <p:nvPr/>
        </p:nvSpPr>
        <p:spPr>
          <a:xfrm>
            <a:off x="3927862" y="2711400"/>
            <a:ext cx="2970632" cy="1882873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779853" y="4446088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4" tIns="45700" rIns="91424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클래스 예약</a:t>
            </a:r>
            <a:endParaRPr lang="ko-KR" altLang="en-US" sz="70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7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4" tIns="45700" rIns="91424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03</a:t>
            </a:r>
            <a:endParaRPr lang="en-US" altLang="ko-KR" sz="70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78" name="Shape 721"/>
          <p:cNvGraphicFramePr/>
          <p:nvPr/>
        </p:nvGraphicFramePr>
        <p:xfrm>
          <a:off x="7660472" y="630925"/>
          <a:ext cx="2208080" cy="27184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80"/>
                <a:gridCol w="1999800"/>
              </a:tblGrid>
              <a:tr h="198925">
                <a:tc>
                  <a:txBody>
                    <a:bodyPr vert="horz" lIns="33225" tIns="43199" rIns="33225" bIns="43199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  <a:endParaRPr lang="en-US" alt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199" rIns="66450" bIns="43199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선택한 회차의 수업에 참여할 인원을 선택한다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kumimoji="1" lang="en-US" altLang="ko-KR" sz="7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최소 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명부터 시작하여 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+</a:t>
                      </a: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버튼을 이용해 인원을 추가한다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예약가능인원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최대인원 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-</a:t>
                      </a: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현재인원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을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초과하게 되면 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+</a:t>
                      </a: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버튼은 비활성화된다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kumimoji="1" lang="en-US" altLang="ko-KR" sz="7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199" rIns="33225" bIns="43199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199" rIns="66450" bIns="43199" anchor="t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날짜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시간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인원까지 모두 선택하면 예약날짜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예약시간과 함께 해당 예약건에 지불해야하는 금액을 합산해서 보여준다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  <a:endParaRPr lang="en-US" alt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199" rIns="33225" bIns="43199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199" rIns="66450" bIns="43199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선택한 예약정보를 바탕으로 결제를 수행하여 예약을 확정할 수 있다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kumimoji="1" lang="en-US" altLang="ko-KR" sz="700" b="0" i="0" u="none" strike="noStrike" cap="none" normalizeH="0" baseline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199" rIns="33225" bIns="43199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199" rIns="66450" bIns="43199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199" rIns="33225" bIns="43199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199" rIns="66450" bIns="43199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199" rIns="33225" bIns="43199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199" rIns="66450" bIns="43199" anchor="t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199" rIns="33225" bIns="43199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199" rIns="66450" bIns="43199" anchor="t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199" rIns="33225" bIns="43199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199" rIns="66450" bIns="43199" anchor="t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199" rIns="33225" bIns="43199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199" rIns="66450" bIns="43199" anchor="t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199" rIns="33225" bIns="43199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199" rIns="66450" bIns="43199" anchor="t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79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4" tIns="45700" rIns="91424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3/3</a:t>
            </a:r>
            <a:endParaRPr lang="en-US" altLang="ko-KR" sz="70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6445" y="1295213"/>
            <a:ext cx="6903747" cy="4682613"/>
          </a:xfrm>
          <a:prstGeom prst="rect">
            <a:avLst/>
          </a:prstGeom>
        </p:spPr>
      </p:pic>
      <p:sp>
        <p:nvSpPr>
          <p:cNvPr id="107" name="직사각형 80"/>
          <p:cNvSpPr/>
          <p:nvPr/>
        </p:nvSpPr>
        <p:spPr>
          <a:xfrm>
            <a:off x="4204087" y="4727908"/>
            <a:ext cx="3084933" cy="577949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4065603" y="4722313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1</a:t>
            </a:r>
            <a:endParaRPr kumimoji="0" lang="en-US" altLang="ko-KR" sz="900" b="1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09" name="직사각형 80"/>
          <p:cNvSpPr/>
          <p:nvPr/>
        </p:nvSpPr>
        <p:spPr>
          <a:xfrm>
            <a:off x="765562" y="5337508"/>
            <a:ext cx="3084933" cy="577949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617553" y="5341438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2</a:t>
            </a:r>
            <a:endParaRPr kumimoji="0" lang="en-US" altLang="ko-KR" sz="900" b="1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11" name="직사각형 80"/>
          <p:cNvSpPr/>
          <p:nvPr/>
        </p:nvSpPr>
        <p:spPr>
          <a:xfrm>
            <a:off x="4185037" y="5347035"/>
            <a:ext cx="3084933" cy="577949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4027503" y="5331913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3</a:t>
            </a:r>
            <a:endParaRPr kumimoji="0" lang="en-US" altLang="ko-KR" sz="900" b="1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2_그리드 레이아웃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기본">
  <a:themeElements>
    <a:clrScheme name="희망제작소 리뉴얼 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870</ep:Words>
  <ep:PresentationFormat>A4 용지(210x297mm)</ep:PresentationFormat>
  <ep:Paragraphs>132</ep:Paragraphs>
  <ep:Slides>17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ep:HeadingPairs>
  <ep:TitlesOfParts>
    <vt:vector size="19" baseType="lpstr">
      <vt:lpstr>2_그리드 레이아웃</vt:lpstr>
      <vt:lpstr>1_기본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2014-05-10T18:59:54.000</dcterms:created>
  <dc:creator>morakora@hotmail.com</dc:creator>
  <cp:lastModifiedBy>linda</cp:lastModifiedBy>
  <dcterms:modified xsi:type="dcterms:W3CDTF">2023-04-05T12:31:16.546</dcterms:modified>
  <cp:revision>43342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