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EDF"/>
    <a:srgbClr val="10ABF0"/>
    <a:srgbClr val="C7D9EF"/>
    <a:srgbClr val="BED3EC"/>
    <a:srgbClr val="C6E6A2"/>
    <a:srgbClr val="DCF0C6"/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76"/>
    <p:restoredTop sz="86418" autoAdjust="0"/>
  </p:normalViewPr>
  <p:slideViewPr>
    <p:cSldViewPr>
      <p:cViewPr varScale="1">
        <p:scale>
          <a:sx n="111" d="100"/>
          <a:sy n="111" d="100"/>
        </p:scale>
        <p:origin x="208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01B-90F2-4CA3-8018-7605EC3DFC73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86BF-5D25-4A56-9397-74A4DF9E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686BF-5D25-4A56-9397-74A4DF9E48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1600200"/>
                </a:lnTo>
                <a:lnTo>
                  <a:pt x="0" y="1600200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rgbClr val="C6E6A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868362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55EA-DB12-4D88-BD3B-086820814F37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0" y="6297881"/>
            <a:ext cx="914400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/>
              <a:t>Model </a:t>
            </a:r>
          </a:p>
          <a:p>
            <a:r>
              <a:rPr lang="en-US" b="1" dirty="0" smtClean="0"/>
              <a:t>checking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4369169"/>
            <a:ext cx="914400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/>
              <a:t>Model </a:t>
            </a:r>
          </a:p>
          <a:p>
            <a:r>
              <a:rPr lang="en-US" b="1" dirty="0" smtClean="0"/>
              <a:t>fitting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638" y="2372820"/>
            <a:ext cx="914400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/>
              <a:t>Data </a:t>
            </a:r>
          </a:p>
          <a:p>
            <a:r>
              <a:rPr lang="en-US" b="1" dirty="0" smtClean="0"/>
              <a:t>preparation</a:t>
            </a:r>
            <a:endParaRPr lang="en-US" b="1" dirty="0"/>
          </a:p>
        </p:txBody>
      </p:sp>
      <p:cxnSp>
        <p:nvCxnSpPr>
          <p:cNvPr id="140" name="Straight Connector 139"/>
          <p:cNvCxnSpPr>
            <a:stCxn id="142" idx="0"/>
            <a:endCxn id="93" idx="2"/>
          </p:cNvCxnSpPr>
          <p:nvPr/>
        </p:nvCxnSpPr>
        <p:spPr>
          <a:xfrm flipV="1">
            <a:off x="6537329" y="2907802"/>
            <a:ext cx="1" cy="460588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0"/>
            <a:endCxn id="12" idx="2"/>
          </p:cNvCxnSpPr>
          <p:nvPr/>
        </p:nvCxnSpPr>
        <p:spPr>
          <a:xfrm flipH="1" flipV="1">
            <a:off x="2621297" y="2907802"/>
            <a:ext cx="2121" cy="465864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1"/>
            <a:endCxn id="15" idx="3"/>
          </p:cNvCxnSpPr>
          <p:nvPr/>
        </p:nvCxnSpPr>
        <p:spPr>
          <a:xfrm flipH="1" flipV="1">
            <a:off x="1104286" y="3628043"/>
            <a:ext cx="424555" cy="10799"/>
          </a:xfrm>
          <a:prstGeom prst="line">
            <a:avLst/>
          </a:prstGeom>
          <a:ln w="38100" cap="rnd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8" idx="2"/>
            <a:endCxn id="91" idx="0"/>
          </p:cNvCxnSpPr>
          <p:nvPr/>
        </p:nvCxnSpPr>
        <p:spPr>
          <a:xfrm>
            <a:off x="2623418" y="3904018"/>
            <a:ext cx="0" cy="469189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05944" y="2374402"/>
            <a:ext cx="1430706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prepData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362867"/>
            <a:ext cx="1104286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8841" y="3373666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momentuHMMData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24098" y="2374402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crawlWrap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7415" y="1254682"/>
            <a:ext cx="196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 measurement error and regular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718729" y="1249622"/>
            <a:ext cx="184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dirty="0" smtClean="0"/>
              <a:t>easurement error</a:t>
            </a:r>
          </a:p>
          <a:p>
            <a:pPr algn="ctr"/>
            <a:r>
              <a:rPr lang="en-US" sz="1600" dirty="0" smtClean="0"/>
              <a:t>or irregular</a:t>
            </a:r>
            <a:endParaRPr lang="en-US" sz="1600" dirty="0"/>
          </a:p>
        </p:txBody>
      </p:sp>
      <p:cxnSp>
        <p:nvCxnSpPr>
          <p:cNvPr id="71" name="Straight Connector 70"/>
          <p:cNvCxnSpPr>
            <a:stCxn id="91" idx="2"/>
            <a:endCxn id="135" idx="0"/>
          </p:cNvCxnSpPr>
          <p:nvPr/>
        </p:nvCxnSpPr>
        <p:spPr>
          <a:xfrm>
            <a:off x="2623418" y="4906607"/>
            <a:ext cx="0" cy="464774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910186" y="4373207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fitHMM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3" name="Straight Connector 132"/>
          <p:cNvCxnSpPr>
            <a:stCxn id="135" idx="1"/>
            <a:endCxn id="134" idx="3"/>
          </p:cNvCxnSpPr>
          <p:nvPr/>
        </p:nvCxnSpPr>
        <p:spPr>
          <a:xfrm flipH="1">
            <a:off x="1104286" y="5636557"/>
            <a:ext cx="424555" cy="0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0" y="5371381"/>
            <a:ext cx="1104286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528841" y="5371381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momentuHMM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1" name="Straight Connector 140"/>
          <p:cNvCxnSpPr>
            <a:stCxn id="142" idx="2"/>
            <a:endCxn id="144" idx="0"/>
          </p:cNvCxnSpPr>
          <p:nvPr/>
        </p:nvCxnSpPr>
        <p:spPr>
          <a:xfrm>
            <a:off x="6537329" y="3898742"/>
            <a:ext cx="1" cy="477889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442752" y="3368390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crwData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43" name="Straight Connector 142"/>
          <p:cNvCxnSpPr>
            <a:stCxn id="144" idx="2"/>
            <a:endCxn id="157" idx="0"/>
          </p:cNvCxnSpPr>
          <p:nvPr/>
        </p:nvCxnSpPr>
        <p:spPr>
          <a:xfrm flipH="1">
            <a:off x="6537329" y="4910031"/>
            <a:ext cx="1" cy="461350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824098" y="4376631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MIfitHMM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1" name="Straight Connector 150"/>
          <p:cNvCxnSpPr>
            <a:stCxn id="135" idx="2"/>
            <a:endCxn id="152" idx="0"/>
          </p:cNvCxnSpPr>
          <p:nvPr/>
        </p:nvCxnSpPr>
        <p:spPr>
          <a:xfrm>
            <a:off x="2623418" y="5901733"/>
            <a:ext cx="2529" cy="396148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912715" y="6297881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AIC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3" name="Straight Connector 152"/>
          <p:cNvCxnSpPr>
            <a:stCxn id="154" idx="1"/>
            <a:endCxn id="142" idx="3"/>
          </p:cNvCxnSpPr>
          <p:nvPr/>
        </p:nvCxnSpPr>
        <p:spPr>
          <a:xfrm flipH="1">
            <a:off x="7631906" y="3628043"/>
            <a:ext cx="407808" cy="5523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39714" y="3362867"/>
            <a:ext cx="1104286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plot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442752" y="5371381"/>
            <a:ext cx="2189154" cy="53035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miSum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58" name="Straight Connector 157"/>
          <p:cNvCxnSpPr>
            <a:stCxn id="159" idx="1"/>
            <a:endCxn id="157" idx="3"/>
          </p:cNvCxnSpPr>
          <p:nvPr/>
        </p:nvCxnSpPr>
        <p:spPr>
          <a:xfrm flipH="1" flipV="1">
            <a:off x="7631906" y="5636557"/>
            <a:ext cx="407808" cy="11981"/>
          </a:xfrm>
          <a:prstGeom prst="line">
            <a:avLst/>
          </a:prstGeom>
          <a:ln w="38100" cap="rnd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8039714" y="5383362"/>
            <a:ext cx="1104286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9" name="Straight Connector 218"/>
          <p:cNvCxnSpPr>
            <a:stCxn id="157" idx="2"/>
            <a:endCxn id="220" idx="0"/>
          </p:cNvCxnSpPr>
          <p:nvPr/>
        </p:nvCxnSpPr>
        <p:spPr>
          <a:xfrm>
            <a:off x="6537329" y="5901733"/>
            <a:ext cx="1" cy="396148"/>
          </a:xfrm>
          <a:prstGeom prst="line">
            <a:avLst/>
          </a:prstGeom>
          <a:ln w="38100" cap="rnd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5824098" y="6297881"/>
            <a:ext cx="1426464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pseudoRes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25" name="Straight Connector 224"/>
          <p:cNvCxnSpPr>
            <a:stCxn id="135" idx="3"/>
            <a:endCxn id="220" idx="1"/>
          </p:cNvCxnSpPr>
          <p:nvPr/>
        </p:nvCxnSpPr>
        <p:spPr>
          <a:xfrm>
            <a:off x="3717995" y="5636557"/>
            <a:ext cx="2106103" cy="928024"/>
          </a:xfrm>
          <a:prstGeom prst="line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2" idx="3"/>
            <a:endCxn id="142" idx="1"/>
          </p:cNvCxnSpPr>
          <p:nvPr/>
        </p:nvCxnSpPr>
        <p:spPr>
          <a:xfrm>
            <a:off x="3336650" y="2641102"/>
            <a:ext cx="2106102" cy="992464"/>
          </a:xfrm>
          <a:prstGeom prst="line">
            <a:avLst/>
          </a:prstGeom>
          <a:ln w="38100">
            <a:solidFill>
              <a:schemeClr val="tx1"/>
            </a:solidFill>
            <a:headEnd type="triangle" w="lg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 rot="1495938">
            <a:off x="3765134" y="3356086"/>
            <a:ext cx="211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Single imputation</a:t>
            </a:r>
            <a:endParaRPr lang="en-US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6705600" y="3965648"/>
            <a:ext cx="211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Multiple imputation</a:t>
            </a:r>
            <a:endParaRPr lang="en-US" sz="1600" dirty="0"/>
          </a:p>
        </p:txBody>
      </p:sp>
      <p:cxnSp>
        <p:nvCxnSpPr>
          <p:cNvPr id="51" name="Straight Connector 50"/>
          <p:cNvCxnSpPr>
            <a:stCxn id="93" idx="0"/>
            <a:endCxn id="10" idx="2"/>
          </p:cNvCxnSpPr>
          <p:nvPr/>
        </p:nvCxnSpPr>
        <p:spPr>
          <a:xfrm flipH="1" flipV="1">
            <a:off x="6537329" y="566995"/>
            <a:ext cx="1" cy="180740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9" idx="1"/>
          </p:cNvCxnSpPr>
          <p:nvPr/>
        </p:nvCxnSpPr>
        <p:spPr>
          <a:xfrm rot="10800000" flipV="1">
            <a:off x="1681149" y="298771"/>
            <a:ext cx="231566" cy="3064096"/>
          </a:xfrm>
          <a:prstGeom prst="bentConnector2">
            <a:avLst/>
          </a:prstGeom>
          <a:ln w="38100" cap="rnd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3"/>
            <a:endCxn id="93" idx="1"/>
          </p:cNvCxnSpPr>
          <p:nvPr/>
        </p:nvCxnSpPr>
        <p:spPr>
          <a:xfrm>
            <a:off x="3339179" y="298771"/>
            <a:ext cx="2484919" cy="2342331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42752" y="33595"/>
            <a:ext cx="2189154" cy="5334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40000" dist="23000" dir="5400000" rotWithShape="0">
              <a:schemeClr val="bg1"/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Data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586218" y="310693"/>
            <a:ext cx="2821455" cy="2074107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12715" y="33595"/>
            <a:ext cx="1426464" cy="5303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simData</a:t>
            </a:r>
            <a:endParaRPr lang="en-US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4883&quot;&gt;&lt;object type=&quot;3&quot; unique_id=&quot;24884&quot;&gt;&lt;property id=&quot;20148&quot; value=&quot;5&quot;/&gt;&lt;property id=&quot;20300&quot; value=&quot;Slide 1 - &amp;quot;Decision Tree&amp;quot;&quot;/&gt;&lt;property id=&quot;20307&quot; value=&quot;256&quot;/&gt;&lt;/object&gt;&lt;object type=&quot;3&quot; unique_id=&quot;24885&quot;&gt;&lt;property id=&quot;20148&quot; value=&quot;5&quot;/&gt;&lt;property id=&quot;20300&quot; value=&quot;Slide 2&quot;/&gt;&lt;property id=&quot;20307&quot; value=&quot;257&quot;/&gt;&lt;/object&gt;&lt;object type=&quot;3&quot; unique_id=&quot;24886&quot;&gt;&lt;property id=&quot;20148&quot; value=&quot;5&quot;/&gt;&lt;property id=&quot;20300&quot; value=&quot;Slide 3&quot;/&gt;&lt;property id=&quot;20307&quot; value=&quot;258&quot;/&gt;&lt;/object&gt;&lt;object type=&quot;3&quot; unique_id=&quot;24920&quot;&gt;&lt;property id=&quot;20148&quot; value=&quot;5&quot;/&gt;&lt;property id=&quot;20300&quot; value=&quot;Slide 4&quot;/&gt;&lt;property id=&quot;20307&quot; value=&quot;259&quot;/&gt;&lt;/object&gt;&lt;/object&gt;&lt;object type=&quot;8&quot; unique_id=&quot;248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36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Brett McClintock</cp:lastModifiedBy>
  <cp:revision>37</cp:revision>
  <cp:lastPrinted>2017-08-24T03:12:11Z</cp:lastPrinted>
  <dcterms:created xsi:type="dcterms:W3CDTF">2012-11-30T17:37:14Z</dcterms:created>
  <dcterms:modified xsi:type="dcterms:W3CDTF">2018-01-24T19:42:10Z</dcterms:modified>
</cp:coreProperties>
</file>