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>
        <p:scale>
          <a:sx n="115" d="100"/>
          <a:sy n="115" d="100"/>
        </p:scale>
        <p:origin x="1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1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36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8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9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3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7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6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3BB2-9181-5941-866F-2D72700C73FF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9D97-7078-494C-9435-AFC437D126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37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513335" y="1015474"/>
            <a:ext cx="8809464" cy="4448625"/>
            <a:chOff x="513335" y="1015474"/>
            <a:chExt cx="8809464" cy="4448625"/>
          </a:xfrm>
        </p:grpSpPr>
        <p:sp>
          <p:nvSpPr>
            <p:cNvPr id="5" name="Rectángulo 4"/>
            <p:cNvSpPr/>
            <p:nvPr/>
          </p:nvSpPr>
          <p:spPr>
            <a:xfrm>
              <a:off x="513335" y="1384806"/>
              <a:ext cx="8809464" cy="4079293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429979" y="1015474"/>
              <a:ext cx="3675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Host Machine (Mac</a:t>
              </a:r>
              <a:r>
                <a:rPr lang="en-GB" smtClean="0"/>
                <a:t>, Windows, Linux)</a:t>
              </a:r>
              <a:endParaRPr lang="en-GB" dirty="0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5257725" y="2211789"/>
              <a:ext cx="3811979" cy="267194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CuadroTexto 8"/>
            <p:cNvSpPr txBox="1"/>
            <p:nvPr/>
          </p:nvSpPr>
          <p:spPr>
            <a:xfrm flipH="1">
              <a:off x="7870251" y="1853608"/>
              <a:ext cx="100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/>
                <a:t>Vagrant</a:t>
              </a:r>
              <a:endParaRPr lang="en-GB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099118" y="2303227"/>
              <a:ext cx="2213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boot2docker-vagrant</a:t>
              </a:r>
            </a:p>
            <a:p>
              <a:endParaRPr lang="en-GB" dirty="0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7124801" y="2948928"/>
              <a:ext cx="1235033" cy="87373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7370810" y="3238678"/>
              <a:ext cx="1235033" cy="87373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608316" y="3489754"/>
              <a:ext cx="1235033" cy="87373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Docker for Build</a:t>
              </a:r>
              <a:endParaRPr lang="en-GB" sz="1600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5429979" y="2948929"/>
              <a:ext cx="1432115" cy="12749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574578" y="3601267"/>
              <a:ext cx="1052909" cy="529125"/>
            </a:xfrm>
            <a:prstGeom prst="rect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Volume</a:t>
              </a:r>
              <a:endParaRPr lang="en-GB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5538675" y="2971807"/>
              <a:ext cx="1213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File system</a:t>
              </a:r>
              <a:endParaRPr lang="en-GB" dirty="0"/>
            </a:p>
          </p:txBody>
        </p:sp>
        <p:cxnSp>
          <p:nvCxnSpPr>
            <p:cNvPr id="28" name="Conector angular 27"/>
            <p:cNvCxnSpPr>
              <a:stCxn id="12" idx="2"/>
              <a:endCxn id="16" idx="2"/>
            </p:cNvCxnSpPr>
            <p:nvPr/>
          </p:nvCxnSpPr>
          <p:spPr>
            <a:xfrm rot="5400000" flipH="1">
              <a:off x="7046884" y="3184541"/>
              <a:ext cx="233097" cy="2124800"/>
            </a:xfrm>
            <a:prstGeom prst="bentConnector3">
              <a:avLst>
                <a:gd name="adj1" fmla="val -98071"/>
              </a:avLst>
            </a:prstGeom>
            <a:ln w="1905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ángulo redondeado 29"/>
            <p:cNvSpPr/>
            <p:nvPr/>
          </p:nvSpPr>
          <p:spPr>
            <a:xfrm>
              <a:off x="2051656" y="1643434"/>
              <a:ext cx="1340391" cy="11865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IDE, SCM client, </a:t>
              </a:r>
              <a:r>
                <a:rPr lang="is-IS" dirty="0" smtClean="0">
                  <a:solidFill>
                    <a:schemeClr val="tx1"/>
                  </a:solidFill>
                </a:rPr>
                <a:t>…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679113" y="3359575"/>
              <a:ext cx="2080852" cy="18814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112577" y="3379072"/>
              <a:ext cx="1213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File system</a:t>
              </a:r>
              <a:endParaRPr lang="en-GB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1845785" y="3862729"/>
              <a:ext cx="1747507" cy="529125"/>
            </a:xfrm>
            <a:prstGeom prst="rect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Source projects</a:t>
              </a:r>
              <a:endParaRPr lang="en-GB" sz="1600" dirty="0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1845785" y="4533032"/>
              <a:ext cx="1747507" cy="529125"/>
            </a:xfrm>
            <a:prstGeom prst="rect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Reports, Logs, </a:t>
              </a:r>
              <a:r>
                <a:rPr lang="is-IS" sz="1600" dirty="0" smtClean="0"/>
                <a:t>…</a:t>
              </a:r>
              <a:endParaRPr lang="en-GB" sz="1600" dirty="0"/>
            </a:p>
          </p:txBody>
        </p:sp>
        <p:cxnSp>
          <p:nvCxnSpPr>
            <p:cNvPr id="38" name="Conector angular 37"/>
            <p:cNvCxnSpPr>
              <a:stCxn id="34" idx="3"/>
              <a:endCxn id="16" idx="1"/>
            </p:cNvCxnSpPr>
            <p:nvPr/>
          </p:nvCxnSpPr>
          <p:spPr>
            <a:xfrm flipV="1">
              <a:off x="3593292" y="3865830"/>
              <a:ext cx="1981286" cy="931765"/>
            </a:xfrm>
            <a:prstGeom prst="bentConnector3">
              <a:avLst>
                <a:gd name="adj1" fmla="val 75890"/>
              </a:avLst>
            </a:prstGeom>
            <a:ln>
              <a:headEnd type="triangle" w="lg" len="med"/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ángulo 38"/>
            <p:cNvSpPr/>
            <p:nvPr/>
          </p:nvSpPr>
          <p:spPr>
            <a:xfrm>
              <a:off x="5720475" y="3461703"/>
              <a:ext cx="1052909" cy="529125"/>
            </a:xfrm>
            <a:prstGeom prst="rect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Volume</a:t>
              </a:r>
              <a:endParaRPr lang="en-GB" sz="1600" dirty="0"/>
            </a:p>
          </p:txBody>
        </p:sp>
        <p:cxnSp>
          <p:nvCxnSpPr>
            <p:cNvPr id="44" name="Conector angular 43"/>
            <p:cNvCxnSpPr>
              <a:stCxn id="33" idx="3"/>
              <a:endCxn id="39" idx="1"/>
            </p:cNvCxnSpPr>
            <p:nvPr/>
          </p:nvCxnSpPr>
          <p:spPr>
            <a:xfrm flipV="1">
              <a:off x="3593292" y="3726266"/>
              <a:ext cx="2127183" cy="401026"/>
            </a:xfrm>
            <a:prstGeom prst="bentConnector3">
              <a:avLst>
                <a:gd name="adj1" fmla="val 63630"/>
              </a:avLst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3888668" y="4459040"/>
              <a:ext cx="9006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r/w (nfs)</a:t>
              </a:r>
              <a:endParaRPr lang="en-GB" sz="1600" dirty="0"/>
            </a:p>
          </p:txBody>
        </p:sp>
        <p:cxnSp>
          <p:nvCxnSpPr>
            <p:cNvPr id="3" name="Conector angular 2"/>
            <p:cNvCxnSpPr>
              <a:stCxn id="30" idx="1"/>
              <a:endCxn id="33" idx="1"/>
            </p:cNvCxnSpPr>
            <p:nvPr/>
          </p:nvCxnSpPr>
          <p:spPr>
            <a:xfrm rot="10800000" flipV="1">
              <a:off x="1845786" y="2236698"/>
              <a:ext cx="205871" cy="1890594"/>
            </a:xfrm>
            <a:prstGeom prst="bentConnector3">
              <a:avLst>
                <a:gd name="adj1" fmla="val 49270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uadroTexto 35"/>
            <p:cNvSpPr txBox="1"/>
            <p:nvPr/>
          </p:nvSpPr>
          <p:spPr>
            <a:xfrm>
              <a:off x="927282" y="4467980"/>
              <a:ext cx="561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read</a:t>
              </a:r>
              <a:endParaRPr lang="en-GB" sz="1600" dirty="0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52620" y="3782208"/>
              <a:ext cx="1165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smtClean="0"/>
                <a:t>read </a:t>
              </a:r>
              <a:r>
                <a:rPr lang="en-GB" sz="1600" dirty="0" smtClean="0"/>
                <a:t>(rsync)</a:t>
              </a:r>
              <a:endParaRPr lang="en-GB" sz="1600" dirty="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063720" y="2926393"/>
              <a:ext cx="2824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e</a:t>
              </a:r>
              <a:r>
                <a:rPr lang="en-GB" sz="1600" dirty="0" smtClean="0"/>
                <a:t>dit, </a:t>
              </a:r>
              <a:r>
                <a:rPr lang="en-GB" sz="1600" smtClean="0"/>
                <a:t>push/pull source</a:t>
              </a:r>
              <a:endParaRPr lang="en-GB" sz="1600" dirty="0" smtClean="0"/>
            </a:p>
          </p:txBody>
        </p:sp>
        <p:cxnSp>
          <p:nvCxnSpPr>
            <p:cNvPr id="51" name="Conector angular 50"/>
            <p:cNvCxnSpPr>
              <a:stCxn id="30" idx="1"/>
              <a:endCxn id="34" idx="1"/>
            </p:cNvCxnSpPr>
            <p:nvPr/>
          </p:nvCxnSpPr>
          <p:spPr>
            <a:xfrm rot="10800000" flipV="1">
              <a:off x="1845786" y="2236697"/>
              <a:ext cx="205871" cy="2560897"/>
            </a:xfrm>
            <a:prstGeom prst="bentConnector3">
              <a:avLst>
                <a:gd name="adj1" fmla="val 64436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13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46</Words>
  <Application>Microsoft Macintosh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MANUEL LOPEZ DOÑA</dc:creator>
  <cp:lastModifiedBy>JOSE MANUEL LOPEZ DOÑA</cp:lastModifiedBy>
  <cp:revision>9</cp:revision>
  <dcterms:created xsi:type="dcterms:W3CDTF">2016-04-03T09:09:24Z</dcterms:created>
  <dcterms:modified xsi:type="dcterms:W3CDTF">2016-04-05T08:26:50Z</dcterms:modified>
</cp:coreProperties>
</file>