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28"/>
  </p:normalViewPr>
  <p:slideViewPr>
    <p:cSldViewPr snapToGrid="0" snapToObjects="1">
      <p:cViewPr varScale="1">
        <p:scale>
          <a:sx n="127" d="100"/>
          <a:sy n="127" d="100"/>
        </p:scale>
        <p:origin x="5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123644-BA59-B24C-9D0D-7FE49ACD2A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F97F1B3-2980-C241-89C1-63EDA841EF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AD5F422-4004-8048-9756-B4696D69D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C3795-B69D-7945-AAA3-3E31757843FF}" type="datetimeFigureOut">
              <a:rPr lang="en-GB" smtClean="0"/>
              <a:t>02/04/2019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F68AD8C-8768-814A-AF36-4ED82A9CB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2D50106-6FA6-CD4B-ABC6-866517BCA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26DD4-BD9D-3647-A221-86873C47233B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1310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B8E0A2-3D64-9542-B18B-C77D4A38C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7276C44-871C-2C4D-85CC-1D4B37CD0F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s-ES"/>
              <a:t>Editar los estilos de texto del patrón
Segundo nivel
Tercer nivel
Cuarto nivel
Quinto nivel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69F5673-32ED-2B4F-AACD-C9DFE5FE5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C3795-B69D-7945-AAA3-3E31757843FF}" type="datetimeFigureOut">
              <a:rPr lang="en-GB" smtClean="0"/>
              <a:t>02/04/2019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3C12A6B-7F40-4E43-8212-F3D2B5666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54C5B94-D3F9-294B-BDF5-5C2E7E1C0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26DD4-BD9D-3647-A221-86873C47233B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4401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2D95B7B-6B1E-4543-9677-7E4D87070C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FCF767C-866A-D444-8525-54C97C4A54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es-ES"/>
              <a:t>Editar los estilos de texto del patrón
Segundo nivel
Tercer nivel
Cuarto nivel
Quinto nivel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1A9C0FB-2E45-9847-A7BA-EDCB0DFC6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C3795-B69D-7945-AAA3-3E31757843FF}" type="datetimeFigureOut">
              <a:rPr lang="en-GB" smtClean="0"/>
              <a:t>02/04/2019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3D5A4C8-E059-5D41-B1E4-B2B4B26AB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CCF816B-48C1-E644-8A94-A3C24495C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26DD4-BD9D-3647-A221-86873C47233B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1655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BA29E4-7978-504D-AF82-53281AD3D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D5907ED-6396-2A43-8C85-2B36014721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71733B2-E97B-AE45-A726-5932CA145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C3795-B69D-7945-AAA3-3E31757843FF}" type="datetimeFigureOut">
              <a:rPr lang="en-GB" smtClean="0"/>
              <a:t>02/04/2019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4CB6598-F17F-4D40-B579-A6B79DBB2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925E2E8-26C5-9549-8EF6-1DBC45514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26DD4-BD9D-3647-A221-86873C47233B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6383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6BA120-C17C-1B4E-8518-47C5C4CC5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BA3F37E-5EBC-4942-BF06-A523151848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2A7AE5B-60C5-1546-9803-02E930716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C3795-B69D-7945-AAA3-3E31757843FF}" type="datetimeFigureOut">
              <a:rPr lang="en-GB" smtClean="0"/>
              <a:t>02/04/2019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4235169-7352-7847-89F4-A02BA77F6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3C3C4C4-7898-1A4E-A57C-43E2F6FE9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26DD4-BD9D-3647-A221-86873C47233B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3939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B90369-5F8E-CB4F-AE9D-0F350B222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E9C8C00-C547-2F4C-AFB2-BB66136803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  <a:endParaRPr lang="en-GB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D015FD1-5C8F-EF45-A7C3-0D94A2F3A6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  <a:endParaRPr lang="en-GB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233911C-7B8E-8247-B5D5-D50778F67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C3795-B69D-7945-AAA3-3E31757843FF}" type="datetimeFigureOut">
              <a:rPr lang="en-GB" smtClean="0"/>
              <a:t>02/04/2019</a:t>
            </a:fld>
            <a:endParaRPr lang="en-GB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D6A523E-EF3F-3149-A0E9-9BA661C12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57CF763-504D-BD47-BB76-7D508A2A1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26DD4-BD9D-3647-A221-86873C47233B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00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10C606-E69E-4B44-B39F-B92BAFFD1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6315785-3CF2-504C-BE63-75CEB26F75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n-GB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00C1F58-C4C6-CF49-AAC5-F08DA2C42C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  <a:endParaRPr lang="en-GB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B962056-D813-0C48-B790-6726AE0753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n-GB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F788286-3238-FE45-893D-424F775A7D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  <a:endParaRPr lang="en-GB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38EE423-C73F-F64F-A2FE-36A2FFE06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C3795-B69D-7945-AAA3-3E31757843FF}" type="datetimeFigureOut">
              <a:rPr lang="en-GB" smtClean="0"/>
              <a:t>02/04/2019</a:t>
            </a:fld>
            <a:endParaRPr lang="en-GB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F6D0580-1625-754A-857A-7770B675C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DEADCE9-FE97-BC41-AD59-A83C0DD97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26DD4-BD9D-3647-A221-86873C47233B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0606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A806BA-1041-634C-BD13-5450134B0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2B36386-DCB5-BC45-9972-619EDB117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C3795-B69D-7945-AAA3-3E31757843FF}" type="datetimeFigureOut">
              <a:rPr lang="en-GB" smtClean="0"/>
              <a:t>02/04/2019</a:t>
            </a:fld>
            <a:endParaRPr lang="en-GB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40D4AE6-85A8-1641-AC47-19218765E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D42FB2D-3658-7046-9F9F-BAB014C05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26DD4-BD9D-3647-A221-86873C47233B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124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327F3CF-CE7C-D040-BC3E-2C910D11A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C3795-B69D-7945-AAA3-3E31757843FF}" type="datetimeFigureOut">
              <a:rPr lang="en-GB" smtClean="0"/>
              <a:t>02/04/2019</a:t>
            </a:fld>
            <a:endParaRPr lang="en-GB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CB7D562-40FB-9A4F-9E88-B958434B6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8498561-5307-C846-A011-52C902E06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26DD4-BD9D-3647-A221-86873C47233B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1234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5781C3-CCC7-564E-9625-7683CF7B0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DE68D8D-82E3-7541-956E-969D28A5F1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n-GB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AAB0759-8471-0B41-A5A3-CF6784287A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n-GB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4AD0851-C4A2-804F-8972-77776D84E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C3795-B69D-7945-AAA3-3E31757843FF}" type="datetimeFigureOut">
              <a:rPr lang="en-GB" smtClean="0"/>
              <a:t>02/04/2019</a:t>
            </a:fld>
            <a:endParaRPr lang="en-GB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CB5397B-2550-5A45-A21C-80C942A71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3ADE449-C971-4742-88DB-9E9B64CB0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26DD4-BD9D-3647-A221-86873C47233B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4982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751F17-9C73-CB44-AFD2-00C42F422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39451BA-51A0-DE46-A505-FBB3F13452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8ECF678-9012-D94F-9EF2-7DE941FC40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n-GB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F44069C-FAA1-894E-94CA-75BF4FF9C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C3795-B69D-7945-AAA3-3E31757843FF}" type="datetimeFigureOut">
              <a:rPr lang="en-GB" smtClean="0"/>
              <a:t>02/04/2019</a:t>
            </a:fld>
            <a:endParaRPr lang="en-GB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BC02E69-42C8-8540-813A-D20A1CA04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FC70CAA-696C-F848-AC5C-35BD4684A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26DD4-BD9D-3647-A221-86873C47233B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1069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CF1A9F5-0655-8042-A485-1270082C3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3BC9536-F302-3E42-B947-FA211E9AFB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s-ES"/>
              <a:t>Editar los estilos de texto del patrón
Segundo nivel
Tercer nivel
Cuarto nivel
Quinto nivel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2726970-F146-9A4F-8D66-D551DA84A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9C3795-B69D-7945-AAA3-3E31757843FF}" type="datetimeFigureOut">
              <a:rPr lang="en-GB" smtClean="0"/>
              <a:t>02/04/2019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6A85294-C488-6149-A485-CCFC37FD48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A248A8F-7DD1-BA4C-9086-A58A3C18FE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E26DD4-BD9D-3647-A221-86873C47233B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8131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7" Type="http://schemas.openxmlformats.org/officeDocument/2006/relationships/image" Target="../media/image6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tiff"/><Relationship Id="rId5" Type="http://schemas.openxmlformats.org/officeDocument/2006/relationships/image" Target="../media/image4.tiff"/><Relationship Id="rId4" Type="http://schemas.openxmlformats.org/officeDocument/2006/relationships/image" Target="../media/image3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>
            <a:extLst>
              <a:ext uri="{FF2B5EF4-FFF2-40B4-BE49-F238E27FC236}">
                <a16:creationId xmlns:a16="http://schemas.microsoft.com/office/drawing/2014/main" id="{BAED8A95-45F2-D34A-A9B0-0925261BBD8A}"/>
              </a:ext>
            </a:extLst>
          </p:cNvPr>
          <p:cNvGrpSpPr/>
          <p:nvPr/>
        </p:nvGrpSpPr>
        <p:grpSpPr>
          <a:xfrm>
            <a:off x="2937579" y="3698561"/>
            <a:ext cx="1711247" cy="1101461"/>
            <a:chOff x="566168" y="2784161"/>
            <a:chExt cx="1711247" cy="1101461"/>
          </a:xfrm>
        </p:grpSpPr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6846E3F2-55CD-4949-9450-B6F28A2039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66168" y="2784161"/>
              <a:ext cx="1711247" cy="853342"/>
            </a:xfrm>
            <a:prstGeom prst="rect">
              <a:avLst/>
            </a:prstGeom>
          </p:spPr>
        </p:pic>
        <p:sp>
          <p:nvSpPr>
            <p:cNvPr id="5" name="CuadroTexto 4">
              <a:extLst>
                <a:ext uri="{FF2B5EF4-FFF2-40B4-BE49-F238E27FC236}">
                  <a16:creationId xmlns:a16="http://schemas.microsoft.com/office/drawing/2014/main" id="{40467757-E841-7C43-8E5F-531A8F87C5B7}"/>
                </a:ext>
              </a:extLst>
            </p:cNvPr>
            <p:cNvSpPr txBox="1"/>
            <p:nvPr/>
          </p:nvSpPr>
          <p:spPr>
            <a:xfrm>
              <a:off x="771132" y="3547068"/>
              <a:ext cx="130131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Web browser</a:t>
              </a:r>
            </a:p>
          </p:txBody>
        </p:sp>
      </p:grpSp>
      <p:sp>
        <p:nvSpPr>
          <p:cNvPr id="7" name="Rectángulo redondeado 6">
            <a:extLst>
              <a:ext uri="{FF2B5EF4-FFF2-40B4-BE49-F238E27FC236}">
                <a16:creationId xmlns:a16="http://schemas.microsoft.com/office/drawing/2014/main" id="{043055D2-8496-8241-A95F-84DE029ADD1E}"/>
              </a:ext>
            </a:extLst>
          </p:cNvPr>
          <p:cNvSpPr/>
          <p:nvPr/>
        </p:nvSpPr>
        <p:spPr>
          <a:xfrm>
            <a:off x="5355771" y="3281171"/>
            <a:ext cx="1135464" cy="84406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WebApp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81038EAF-48B7-CF42-9BE1-83CEF4EE92D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18743" y="2836368"/>
            <a:ext cx="657609" cy="463615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89E353E5-7AC0-8E4B-AD70-4A3472EA706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63810" y="2909402"/>
            <a:ext cx="351470" cy="317549"/>
          </a:xfrm>
          <a:prstGeom prst="rect">
            <a:avLst/>
          </a:prstGeom>
        </p:spPr>
      </p:pic>
      <p:sp>
        <p:nvSpPr>
          <p:cNvPr id="10" name="Nube 9">
            <a:extLst>
              <a:ext uri="{FF2B5EF4-FFF2-40B4-BE49-F238E27FC236}">
                <a16:creationId xmlns:a16="http://schemas.microsoft.com/office/drawing/2014/main" id="{4FDA02A9-94B5-244A-9CA1-8E80DB701674}"/>
              </a:ext>
            </a:extLst>
          </p:cNvPr>
          <p:cNvSpPr/>
          <p:nvPr/>
        </p:nvSpPr>
        <p:spPr>
          <a:xfrm>
            <a:off x="3226390" y="1476604"/>
            <a:ext cx="2129381" cy="1362471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C55EB8C0-F4A5-8749-A585-EC2E5C640ED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07840" y="1101883"/>
            <a:ext cx="1146629" cy="286657"/>
          </a:xfrm>
          <a:prstGeom prst="rect">
            <a:avLst/>
          </a:prstGeom>
        </p:spPr>
      </p:pic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09F9A485-8460-0840-B0C9-D1EFE238D0A1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4443861" y="3703202"/>
            <a:ext cx="911910" cy="2357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F5699C56-C37C-294F-A1D2-FA434C77AB83}"/>
              </a:ext>
            </a:extLst>
          </p:cNvPr>
          <p:cNvCxnSpPr/>
          <p:nvPr/>
        </p:nvCxnSpPr>
        <p:spPr>
          <a:xfrm flipV="1">
            <a:off x="3868615" y="2839075"/>
            <a:ext cx="241161" cy="7883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Rectángulo redondeado 16">
            <a:extLst>
              <a:ext uri="{FF2B5EF4-FFF2-40B4-BE49-F238E27FC236}">
                <a16:creationId xmlns:a16="http://schemas.microsoft.com/office/drawing/2014/main" id="{CE9BAC04-2139-5448-99BE-3A9179DFD53B}"/>
              </a:ext>
            </a:extLst>
          </p:cNvPr>
          <p:cNvSpPr/>
          <p:nvPr/>
        </p:nvSpPr>
        <p:spPr>
          <a:xfrm>
            <a:off x="7169497" y="3269176"/>
            <a:ext cx="1135464" cy="84406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Backend</a:t>
            </a:r>
          </a:p>
        </p:txBody>
      </p: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29DD7AA8-97B7-F74F-A59A-09A80E959325}"/>
              </a:ext>
            </a:extLst>
          </p:cNvPr>
          <p:cNvCxnSpPr>
            <a:cxnSpLocks/>
            <a:stCxn id="7" idx="3"/>
            <a:endCxn id="17" idx="1"/>
          </p:cNvCxnSpPr>
          <p:nvPr/>
        </p:nvCxnSpPr>
        <p:spPr>
          <a:xfrm flipV="1">
            <a:off x="6491235" y="3691207"/>
            <a:ext cx="678262" cy="119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4" name="Imagen 23">
            <a:extLst>
              <a:ext uri="{FF2B5EF4-FFF2-40B4-BE49-F238E27FC236}">
                <a16:creationId xmlns:a16="http://schemas.microsoft.com/office/drawing/2014/main" id="{1446C699-BB73-FD46-B517-E544E570C7F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68603" y="3487551"/>
            <a:ext cx="814620" cy="407310"/>
          </a:xfrm>
          <a:prstGeom prst="rect">
            <a:avLst/>
          </a:prstGeom>
        </p:spPr>
      </p:pic>
      <p:pic>
        <p:nvPicPr>
          <p:cNvPr id="25" name="Imagen 24">
            <a:extLst>
              <a:ext uri="{FF2B5EF4-FFF2-40B4-BE49-F238E27FC236}">
                <a16:creationId xmlns:a16="http://schemas.microsoft.com/office/drawing/2014/main" id="{DCC18165-83A1-E849-9903-7AEE97A34AF2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89401" y="4461468"/>
            <a:ext cx="361741" cy="373196"/>
          </a:xfrm>
          <a:prstGeom prst="rect">
            <a:avLst/>
          </a:prstGeom>
        </p:spPr>
      </p:pic>
      <p:sp>
        <p:nvSpPr>
          <p:cNvPr id="26" name="Cilindro 25">
            <a:extLst>
              <a:ext uri="{FF2B5EF4-FFF2-40B4-BE49-F238E27FC236}">
                <a16:creationId xmlns:a16="http://schemas.microsoft.com/office/drawing/2014/main" id="{DC761E64-13C6-5E4D-B824-76A480DC97FA}"/>
              </a:ext>
            </a:extLst>
          </p:cNvPr>
          <p:cNvSpPr/>
          <p:nvPr/>
        </p:nvSpPr>
        <p:spPr>
          <a:xfrm>
            <a:off x="7345343" y="4369488"/>
            <a:ext cx="779099" cy="51401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DB</a:t>
            </a:r>
          </a:p>
        </p:txBody>
      </p: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9C71A962-6D79-C946-87B7-4F80C986A213}"/>
              </a:ext>
            </a:extLst>
          </p:cNvPr>
          <p:cNvCxnSpPr>
            <a:cxnSpLocks/>
            <a:stCxn id="17" idx="2"/>
            <a:endCxn id="26" idx="1"/>
          </p:cNvCxnSpPr>
          <p:nvPr/>
        </p:nvCxnSpPr>
        <p:spPr>
          <a:xfrm flipH="1">
            <a:off x="7734893" y="4113237"/>
            <a:ext cx="2336" cy="2562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Conector angular 32">
            <a:extLst>
              <a:ext uri="{FF2B5EF4-FFF2-40B4-BE49-F238E27FC236}">
                <a16:creationId xmlns:a16="http://schemas.microsoft.com/office/drawing/2014/main" id="{0B20D560-DB2E-9A48-9D39-EC89251A387A}"/>
              </a:ext>
            </a:extLst>
          </p:cNvPr>
          <p:cNvCxnSpPr>
            <a:stCxn id="17" idx="0"/>
            <a:endCxn id="10" idx="0"/>
          </p:cNvCxnSpPr>
          <p:nvPr/>
        </p:nvCxnSpPr>
        <p:spPr>
          <a:xfrm rot="16200000" flipV="1">
            <a:off x="5989945" y="1521892"/>
            <a:ext cx="1111336" cy="238323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124187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5</Words>
  <Application>Microsoft Macintosh PowerPoint</Application>
  <PresentationFormat>Panorámica</PresentationFormat>
  <Paragraphs>4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LOPEZ DONA Jose Manuel</dc:creator>
  <cp:lastModifiedBy>LOPEZ DONA Jose Manuel</cp:lastModifiedBy>
  <cp:revision>3</cp:revision>
  <dcterms:created xsi:type="dcterms:W3CDTF">2019-04-02T20:17:37Z</dcterms:created>
  <dcterms:modified xsi:type="dcterms:W3CDTF">2019-04-02T20:30:44Z</dcterms:modified>
</cp:coreProperties>
</file>