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28"/>
  </p:normalViewPr>
  <p:slideViewPr>
    <p:cSldViewPr snapToGrid="0" snapToObjects="1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23644-BA59-B24C-9D0D-7FE49ACD2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97F1B3-2980-C241-89C1-63EDA841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5F422-4004-8048-9756-B4696D69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8AD8C-8768-814A-AF36-4ED82A9C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50106-6FA6-CD4B-ABC6-866517BC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0A2-3D64-9542-B18B-C77D4A38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276C44-871C-2C4D-85CC-1D4B37CD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F5673-32ED-2B4F-AACD-C9DFE5FE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12A6B-7F40-4E43-8212-F3D2B56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C5B94-D3F9-294B-BDF5-5C2E7E1C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0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D95B7B-6B1E-4543-9677-7E4D8707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F767C-866A-D444-8525-54C97C4A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9C0FB-2E45-9847-A7BA-EDCB0DF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5A4C8-E059-5D41-B1E4-B2B4B26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F816B-48C1-E644-8A94-A3C2449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A29E4-7978-504D-AF82-53281AD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907ED-6396-2A43-8C85-2B360147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733B2-E97B-AE45-A726-5932CA14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6598-F17F-4D40-B579-A6B79DBB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5E2E8-26C5-9549-8EF6-1DBC455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8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BA120-C17C-1B4E-8518-47C5C4CC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3F37E-5EBC-4942-BF06-A5231518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7AE5B-60C5-1546-9803-02E9307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35169-7352-7847-89F4-A02BA77F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3C4C4-7898-1A4E-A57C-43E2F6FE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3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0369-5F8E-CB4F-AE9D-0F350B2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C8C00-C547-2F4C-AFB2-BB661368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015FD1-5C8F-EF45-A7C3-0D94A2F3A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3911C-7B8E-8247-B5D5-D50778F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6A523E-EF3F-3149-A0E9-9BA661C1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CF763-504D-BD47-BB76-7D508A2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0C606-E69E-4B44-B39F-B92BAFFD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15785-3CF2-504C-BE63-75CEB26F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C1F58-C4C6-CF49-AAC5-F08DA2C4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62056-D813-0C48-B790-6726AE075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788286-3238-FE45-893D-424F775A7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8EE423-C73F-F64F-A2FE-36A2FFE0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6D0580-1625-754A-857A-7770B675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EADCE9-FE97-BC41-AD59-A83C0DD9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806BA-1041-634C-BD13-5450134B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B36386-DCB5-BC45-9972-619EDB11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D4AE6-85A8-1641-AC47-19218765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42FB2D-3658-7046-9F9F-BAB014C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27F3CF-CE7C-D040-BC3E-2C910D11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7D562-40FB-9A4F-9E88-B958434B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498561-5307-C846-A011-52C902E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81C3-CCC7-564E-9625-7683CF7B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68D8D-82E3-7541-956E-969D28A5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B0759-8471-0B41-A5A3-CF678428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D0851-C4A2-804F-8972-77776D8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5397B-2550-5A45-A21C-80C942A7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DE449-C971-4742-88DB-9E9B64C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51F17-9C73-CB44-AFD2-00C42F42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451BA-51A0-DE46-A505-FBB3F134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CF678-9012-D94F-9EF2-7DE941FC4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4069C-FAA1-894E-94CA-75BF4FF9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02E69-42C8-8540-813A-D20A1CA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C70CAA-696C-F848-AC5C-35BD468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0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F1A9F5-0655-8042-A485-1270082C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C9536-F302-3E42-B947-FA211E9A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26970-F146-9A4F-8D66-D551DA84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3795-B69D-7945-AAA3-3E31757843FF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85294-C488-6149-A485-CCFC37FD4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48A8F-7DD1-BA4C-9086-A58A3C18F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3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AED8A95-45F2-D34A-A9B0-0925261BBD8A}"/>
              </a:ext>
            </a:extLst>
          </p:cNvPr>
          <p:cNvGrpSpPr/>
          <p:nvPr/>
        </p:nvGrpSpPr>
        <p:grpSpPr>
          <a:xfrm>
            <a:off x="2937579" y="3698561"/>
            <a:ext cx="1711247" cy="1101461"/>
            <a:chOff x="566168" y="2784161"/>
            <a:chExt cx="1711247" cy="110146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846E3F2-55CD-4949-9450-B6F28A203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168" y="2784161"/>
              <a:ext cx="1711247" cy="853342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0467757-E841-7C43-8E5F-531A8F87C5B7}"/>
                </a:ext>
              </a:extLst>
            </p:cNvPr>
            <p:cNvSpPr txBox="1"/>
            <p:nvPr/>
          </p:nvSpPr>
          <p:spPr>
            <a:xfrm>
              <a:off x="771132" y="3547068"/>
              <a:ext cx="1301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Web browser</a:t>
              </a:r>
            </a:p>
          </p:txBody>
        </p:sp>
      </p:grp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043055D2-8496-8241-A95F-84DE029ADD1E}"/>
              </a:ext>
            </a:extLst>
          </p:cNvPr>
          <p:cNvSpPr/>
          <p:nvPr/>
        </p:nvSpPr>
        <p:spPr>
          <a:xfrm>
            <a:off x="5123112" y="3080811"/>
            <a:ext cx="1135464" cy="8440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WebApp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038EAF-48B7-CF42-9BE1-83CEF4EE9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6084" y="2636008"/>
            <a:ext cx="657609" cy="4636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E353E5-7AC0-8E4B-AD70-4A3472EA70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1151" y="2709042"/>
            <a:ext cx="351470" cy="317549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FDA02A9-94B5-244A-9CA1-8E80DB701674}"/>
              </a:ext>
            </a:extLst>
          </p:cNvPr>
          <p:cNvSpPr/>
          <p:nvPr/>
        </p:nvSpPr>
        <p:spPr>
          <a:xfrm>
            <a:off x="2803924" y="1458054"/>
            <a:ext cx="2129381" cy="13624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5EB8C0-F4A5-8749-A585-EC2E5C640E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840" y="1101883"/>
            <a:ext cx="1146629" cy="28665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9F9A485-8460-0840-B0C9-D1EFE238D0A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35111" y="3502842"/>
            <a:ext cx="788001" cy="212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5699C56-C37C-294F-A1D2-FA434C77AB83}"/>
              </a:ext>
            </a:extLst>
          </p:cNvPr>
          <p:cNvCxnSpPr>
            <a:cxnSpLocks/>
          </p:cNvCxnSpPr>
          <p:nvPr/>
        </p:nvCxnSpPr>
        <p:spPr>
          <a:xfrm flipV="1">
            <a:off x="3773105" y="2882824"/>
            <a:ext cx="0" cy="808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CE9BAC04-2139-5448-99BE-3A9179DFD53B}"/>
              </a:ext>
            </a:extLst>
          </p:cNvPr>
          <p:cNvSpPr/>
          <p:nvPr/>
        </p:nvSpPr>
        <p:spPr>
          <a:xfrm>
            <a:off x="7074040" y="3707842"/>
            <a:ext cx="1397512" cy="844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9DD7AA8-97B7-F74F-A59A-09A80E95932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6258576" y="3502842"/>
            <a:ext cx="815464" cy="62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1446C699-BB73-FD46-B517-E544E570C7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138" y="3921577"/>
            <a:ext cx="814620" cy="4073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CC18165-83A1-E849-9903-7AEE97A34A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305" y="4909368"/>
            <a:ext cx="361741" cy="373196"/>
          </a:xfrm>
          <a:prstGeom prst="rect">
            <a:avLst/>
          </a:prstGeom>
        </p:spPr>
      </p:pic>
      <p:sp>
        <p:nvSpPr>
          <p:cNvPr id="26" name="Cilindro 25">
            <a:extLst>
              <a:ext uri="{FF2B5EF4-FFF2-40B4-BE49-F238E27FC236}">
                <a16:creationId xmlns:a16="http://schemas.microsoft.com/office/drawing/2014/main" id="{DC761E64-13C6-5E4D-B824-76A480DC97FA}"/>
              </a:ext>
            </a:extLst>
          </p:cNvPr>
          <p:cNvSpPr/>
          <p:nvPr/>
        </p:nvSpPr>
        <p:spPr>
          <a:xfrm>
            <a:off x="7383247" y="4817388"/>
            <a:ext cx="779099" cy="5140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71A962-6D79-C946-87B7-4F80C986A213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>
            <a:off x="7772796" y="4551903"/>
            <a:ext cx="1" cy="26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0B20D560-DB2E-9A48-9D39-EC89251A387A}"/>
              </a:ext>
            </a:extLst>
          </p:cNvPr>
          <p:cNvCxnSpPr>
            <a:cxnSpLocks/>
            <a:stCxn id="17" idx="0"/>
            <a:endCxn id="10" idx="0"/>
          </p:cNvCxnSpPr>
          <p:nvPr/>
        </p:nvCxnSpPr>
        <p:spPr>
          <a:xfrm rot="16200000" flipV="1">
            <a:off x="5567888" y="1502933"/>
            <a:ext cx="1568552" cy="28412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4FC016F-A033-E343-8DF1-84D92AE90F6E}"/>
              </a:ext>
            </a:extLst>
          </p:cNvPr>
          <p:cNvCxnSpPr>
            <a:cxnSpLocks/>
          </p:cNvCxnSpPr>
          <p:nvPr/>
        </p:nvCxnSpPr>
        <p:spPr>
          <a:xfrm>
            <a:off x="4551903" y="4251612"/>
            <a:ext cx="2504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9CDC51F-1E63-D840-BCB3-965CB656BD76}"/>
              </a:ext>
            </a:extLst>
          </p:cNvPr>
          <p:cNvSpPr txBox="1"/>
          <p:nvPr/>
        </p:nvSpPr>
        <p:spPr>
          <a:xfrm>
            <a:off x="5038376" y="4277595"/>
            <a:ext cx="1502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https://domain/login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92A38AE-F60C-9944-8135-E92A74E3BD01}"/>
              </a:ext>
            </a:extLst>
          </p:cNvPr>
          <p:cNvSpPr txBox="1"/>
          <p:nvPr/>
        </p:nvSpPr>
        <p:spPr>
          <a:xfrm>
            <a:off x="6321548" y="3092186"/>
            <a:ext cx="9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/user</a:t>
            </a:r>
          </a:p>
          <a:p>
            <a:r>
              <a:rPr lang="en-GB" sz="1200" dirty="0"/>
              <a:t>/api/ranking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62751BE-DC41-5043-8513-05DF5442A9BA}"/>
              </a:ext>
            </a:extLst>
          </p:cNvPr>
          <p:cNvSpPr txBox="1"/>
          <p:nvPr/>
        </p:nvSpPr>
        <p:spPr>
          <a:xfrm>
            <a:off x="5123112" y="1435033"/>
            <a:ext cx="416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https://api.fitbit.com/1/user/-/activities/steps/date/%s/1w.json</a:t>
            </a:r>
          </a:p>
          <a:p>
            <a:r>
              <a:rPr lang="es-ES" sz="1200" dirty="0"/>
              <a:t>https://api.fitbit.com/oauth2/token</a:t>
            </a:r>
          </a:p>
          <a:p>
            <a:r>
              <a:rPr lang="es-ES" sz="1200" dirty="0"/>
              <a:t>https://www.fitbit.com/oauth2/authorize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6245417-EA97-BA4D-A6D7-36200B29C28C}"/>
              </a:ext>
            </a:extLst>
          </p:cNvPr>
          <p:cNvSpPr txBox="1"/>
          <p:nvPr/>
        </p:nvSpPr>
        <p:spPr>
          <a:xfrm>
            <a:off x="1591679" y="2930851"/>
            <a:ext cx="221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https://www.fitbit.com/login</a:t>
            </a:r>
          </a:p>
          <a:p>
            <a:r>
              <a:rPr lang="es-ES" sz="1200" dirty="0"/>
              <a:t>Redirect -&gt; https://domain/login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EEBBC2B-BF12-3A47-ADDA-A7F801F04FB4}"/>
              </a:ext>
            </a:extLst>
          </p:cNvPr>
          <p:cNvSpPr/>
          <p:nvPr/>
        </p:nvSpPr>
        <p:spPr>
          <a:xfrm>
            <a:off x="4462970" y="3306320"/>
            <a:ext cx="251208" cy="271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1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E5F4659-04E1-8345-9216-3A69793C11A1}"/>
              </a:ext>
            </a:extLst>
          </p:cNvPr>
          <p:cNvSpPr/>
          <p:nvPr/>
        </p:nvSpPr>
        <p:spPr>
          <a:xfrm>
            <a:off x="3831907" y="3120144"/>
            <a:ext cx="251208" cy="271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1839B66-B812-2849-A146-13FF4471DA28}"/>
              </a:ext>
            </a:extLst>
          </p:cNvPr>
          <p:cNvSpPr/>
          <p:nvPr/>
        </p:nvSpPr>
        <p:spPr>
          <a:xfrm>
            <a:off x="5665948" y="4553564"/>
            <a:ext cx="251208" cy="271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F80D4F8-5F70-E449-98FB-3A0A940BC9D0}"/>
              </a:ext>
            </a:extLst>
          </p:cNvPr>
          <p:cNvSpPr/>
          <p:nvPr/>
        </p:nvSpPr>
        <p:spPr>
          <a:xfrm>
            <a:off x="7062241" y="4731763"/>
            <a:ext cx="251208" cy="271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4B411E-21ED-3C48-97F5-B096D1B0A7D5}"/>
              </a:ext>
            </a:extLst>
          </p:cNvPr>
          <p:cNvSpPr/>
          <p:nvPr/>
        </p:nvSpPr>
        <p:spPr>
          <a:xfrm>
            <a:off x="6688358" y="3527082"/>
            <a:ext cx="251208" cy="271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449530D-5B2A-F648-97C0-D84E90DA3EA6}"/>
              </a:ext>
            </a:extLst>
          </p:cNvPr>
          <p:cNvSpPr/>
          <p:nvPr/>
        </p:nvSpPr>
        <p:spPr>
          <a:xfrm>
            <a:off x="7060319" y="5074393"/>
            <a:ext cx="251208" cy="271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D0D6884-9401-B14C-B8D9-86B7D05A0C57}"/>
              </a:ext>
            </a:extLst>
          </p:cNvPr>
          <p:cNvSpPr/>
          <p:nvPr/>
        </p:nvSpPr>
        <p:spPr>
          <a:xfrm>
            <a:off x="7863707" y="3231535"/>
            <a:ext cx="251208" cy="271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6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8B7602F-30F3-BF41-A93A-4541B9C7F692}"/>
              </a:ext>
            </a:extLst>
          </p:cNvPr>
          <p:cNvSpPr txBox="1"/>
          <p:nvPr/>
        </p:nvSpPr>
        <p:spPr>
          <a:xfrm>
            <a:off x="7105789" y="4153511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(services &amp; scheduler)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3091CE7-11C5-D045-81D8-F90455E0DDA9}"/>
              </a:ext>
            </a:extLst>
          </p:cNvPr>
          <p:cNvSpPr txBox="1"/>
          <p:nvPr/>
        </p:nvSpPr>
        <p:spPr>
          <a:xfrm>
            <a:off x="7259003" y="3834148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9CE2112-AD3B-2D4F-84F2-8B505BD4CED2}"/>
              </a:ext>
            </a:extLst>
          </p:cNvPr>
          <p:cNvSpPr txBox="1"/>
          <p:nvPr/>
        </p:nvSpPr>
        <p:spPr>
          <a:xfrm>
            <a:off x="4068241" y="2870266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https://domain/</a:t>
            </a:r>
          </a:p>
        </p:txBody>
      </p:sp>
    </p:spTree>
    <p:extLst>
      <p:ext uri="{BB962C8B-B14F-4D97-AF65-F5344CB8AC3E}">
        <p14:creationId xmlns:p14="http://schemas.microsoft.com/office/powerpoint/2010/main" val="4201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93</Words>
  <Application>Microsoft Macintosh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LOPEZ DONA Jose Manuel</dc:creator>
  <cp:lastModifiedBy>LOPEZ DONA Jose Manuel</cp:lastModifiedBy>
  <cp:revision>5</cp:revision>
  <dcterms:created xsi:type="dcterms:W3CDTF">2019-04-02T20:17:37Z</dcterms:created>
  <dcterms:modified xsi:type="dcterms:W3CDTF">2019-04-04T12:18:47Z</dcterms:modified>
</cp:coreProperties>
</file>