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67"/>
  </p:normalViewPr>
  <p:slideViewPr>
    <p:cSldViewPr snapToGrid="0" snapToObjects="1">
      <p:cViewPr varScale="1">
        <p:scale>
          <a:sx n="214" d="100"/>
          <a:sy n="214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A847-27B7-BA40-A510-FE57F854543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BF7B-CA9B-3C46-A9F3-EECBDC722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9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A847-27B7-BA40-A510-FE57F854543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BF7B-CA9B-3C46-A9F3-EECBDC722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A847-27B7-BA40-A510-FE57F854543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BF7B-CA9B-3C46-A9F3-EECBDC722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1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A847-27B7-BA40-A510-FE57F854543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BF7B-CA9B-3C46-A9F3-EECBDC722C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838200" y="1828800"/>
            <a:ext cx="10515600" cy="44005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5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A847-27B7-BA40-A510-FE57F854543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BF7B-CA9B-3C46-A9F3-EECBDC722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A847-27B7-BA40-A510-FE57F854543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BF7B-CA9B-3C46-A9F3-EECBDC722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A847-27B7-BA40-A510-FE57F854543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BF7B-CA9B-3C46-A9F3-EECBDC722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A847-27B7-BA40-A510-FE57F854543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BF7B-CA9B-3C46-A9F3-EECBDC722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5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A847-27B7-BA40-A510-FE57F854543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BF7B-CA9B-3C46-A9F3-EECBDC722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0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A847-27B7-BA40-A510-FE57F854543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BF7B-CA9B-3C46-A9F3-EECBDC722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3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A847-27B7-BA40-A510-FE57F854543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BF7B-CA9B-3C46-A9F3-EECBDC722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6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9A847-27B7-BA40-A510-FE57F854543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BF7B-CA9B-3C46-A9F3-EECBDC722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3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Calibri</vt:lpstr>
      <vt:lpstr>Calibri Light</vt:lpstr>
      <vt:lpstr>Arial</vt:lpstr>
      <vt:lpstr>Office Theme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Lancaster</dc:creator>
  <cp:lastModifiedBy>Tom Lancaster</cp:lastModifiedBy>
  <cp:revision>2</cp:revision>
  <dcterms:created xsi:type="dcterms:W3CDTF">2018-07-18T19:23:24Z</dcterms:created>
  <dcterms:modified xsi:type="dcterms:W3CDTF">2018-07-18T19:32:15Z</dcterms:modified>
</cp:coreProperties>
</file>