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Average"/>
      <p:regular r:id="rId7"/>
    </p:embeddedFont>
    <p:embeddedFont>
      <p:font typeface="Oswald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Average-regular.fntdata"/><Relationship Id="rId8" Type="http://schemas.openxmlformats.org/officeDocument/2006/relationships/font" Target="fonts/Oswa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Graph Coloring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Approximation Presentation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