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" y="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3EAD-61FD-4136-8E21-DADB58067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048F4-73E7-4E51-870F-AED51EBA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6992-401D-49CE-A8BC-0ABE1C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207E-34FA-4D16-8652-FAAA4531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532B-2707-402B-A76E-46175618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6710-6347-42E6-AE19-DCF0296C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29140-4A2D-4910-A0F8-B1DB9F5C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BFE1-2469-46A6-9324-49B74AD7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911C7-0B02-468D-A323-838C2B0C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2AD7-AEBF-46C9-AAE2-27DC8BAE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3E6D1-B35C-40C5-AB41-859DE1CAB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3F4-F1AB-419E-B3D9-804EBB10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037B-6C0F-4D0F-AF0B-15E6E47C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8B94-D382-451E-877D-AD95B332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FEED-8B1D-4E39-A6A5-C69FEA3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6B1C-E016-48F2-8B4C-3786ACFD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E124-BC82-4E63-9AC7-88AFC9D4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3AF0F-A853-4E04-9AD7-31A71105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77FE-2206-48A8-B9D1-6B97CF06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2A64-9B17-484A-9C14-E9247B7B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2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C0BD-225A-40FF-B77E-A9BF8BF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DC8C8-3D9C-4016-AC54-B42D46D6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DF12-01A6-4621-996D-02E8DCD2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7D22-0B5B-4947-8D79-A4F50EC0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05D9-8B2F-429B-956D-17AB1EC4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A60F-EBBA-4FFF-BDBC-62809E54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1D81-5257-4811-A15B-B9F008992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80502-EFD2-4B6E-ABC7-878A466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1CD1-8885-42B1-9B0B-B36EE538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BF715-C4CD-410D-8829-88C4F86D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33224-1120-40D8-AD9E-E6D222C5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5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F6FA-6FF7-4958-A00A-7013984E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D6AC-B906-449E-A772-D07B7D3F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DEA22-6B1E-434B-BC65-3F49A45E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6BB5A-DA48-4B01-ACB3-6F167EBA0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457F8-ACF0-45B2-96E5-FEFB8AE2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12ECC-526C-48AC-8DD5-B9EC366B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DA6D1-9CA0-463C-9415-FC32DBC0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480D1-3121-4A98-983F-E13D1E7F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9BC-41A0-4998-B496-99B9F877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C318E-3A0F-43FD-B0E8-0353FA2D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9FA70-B365-4CFA-8459-6A889F14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C305B-7132-42A4-93C1-5E76201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270CA-2390-4B33-8DA9-260B7A05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D924-9105-4E81-9AF2-D7129D03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F0BD-8E8C-437C-9FA6-F7423227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4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74F0-ABE3-4A33-B3F8-CB742C9A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431F-DFBC-4BD1-810E-B56B023F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158D7-1B5A-4B4E-B559-4728B818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E9A84-D5B5-4F38-8A02-271F34A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0D231-1FE1-4078-A76C-31DD3CD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69984-732B-4005-B43D-C4E7C1B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4754-415C-4FEC-AE07-0BBE721B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1EB5-A8D0-41EB-B85E-77D8D3DD4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37AA2-82BC-4891-A081-E57F268A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2E897-6F1B-4610-AB73-94E3317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8CDC9-A7BB-4D72-9791-1097458B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92CA9-67C3-4930-AC28-5341FE82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83900-4BD9-4AAB-9E07-1C885DDB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E375-C874-4E41-9660-F46C19FC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7927-1F26-48F6-8451-CCB2C1370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1956-91EA-4E03-BFE2-85C56BD71D39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118D-D1E3-4DE7-8A26-3105AAA61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CE32-D0B6-4E24-9E48-A753A7FD9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1F98B-A742-465C-8082-849AEF55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D2729-DDC1-4ABE-9BFA-5700E8992D3C}"/>
              </a:ext>
            </a:extLst>
          </p:cNvPr>
          <p:cNvSpPr txBox="1"/>
          <p:nvPr/>
        </p:nvSpPr>
        <p:spPr>
          <a:xfrm>
            <a:off x="4954954" y="382953"/>
            <a:ext cx="1844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MachineControl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7A6819-212B-458F-989F-F7B2C359EBC1}"/>
              </a:ext>
            </a:extLst>
          </p:cNvPr>
          <p:cNvCxnSpPr>
            <a:cxnSpLocks/>
          </p:cNvCxnSpPr>
          <p:nvPr/>
        </p:nvCxnSpPr>
        <p:spPr>
          <a:xfrm>
            <a:off x="5654121" y="763397"/>
            <a:ext cx="0" cy="214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62A555-DE12-430E-83D2-EC22C23F10F4}"/>
              </a:ext>
            </a:extLst>
          </p:cNvPr>
          <p:cNvSpPr txBox="1"/>
          <p:nvPr/>
        </p:nvSpPr>
        <p:spPr>
          <a:xfrm>
            <a:off x="4170483" y="929532"/>
            <a:ext cx="867507" cy="382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24FC4-71C0-46DF-869E-F299134A516F}"/>
              </a:ext>
            </a:extLst>
          </p:cNvPr>
          <p:cNvSpPr txBox="1"/>
          <p:nvPr/>
        </p:nvSpPr>
        <p:spPr>
          <a:xfrm>
            <a:off x="4190017" y="2194078"/>
            <a:ext cx="867507" cy="382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Drink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441180-D0CD-40D8-B185-DC857F257305}"/>
              </a:ext>
            </a:extLst>
          </p:cNvPr>
          <p:cNvCxnSpPr>
            <a:cxnSpLocks/>
          </p:cNvCxnSpPr>
          <p:nvPr/>
        </p:nvCxnSpPr>
        <p:spPr>
          <a:xfrm flipH="1" flipV="1">
            <a:off x="5302204" y="1186899"/>
            <a:ext cx="351917" cy="1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E89F2-2588-4D64-9C7A-98C3075B15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5057524" y="2385555"/>
            <a:ext cx="651618" cy="1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B36805-5E43-4448-9E03-6AE4FD3D90EF}"/>
              </a:ext>
            </a:extLst>
          </p:cNvPr>
          <p:cNvCxnSpPr>
            <a:cxnSpLocks/>
          </p:cNvCxnSpPr>
          <p:nvPr/>
        </p:nvCxnSpPr>
        <p:spPr>
          <a:xfrm>
            <a:off x="4604236" y="1467176"/>
            <a:ext cx="0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036805-1D45-4492-AD91-475811562662}"/>
              </a:ext>
            </a:extLst>
          </p:cNvPr>
          <p:cNvCxnSpPr>
            <a:cxnSpLocks/>
          </p:cNvCxnSpPr>
          <p:nvPr/>
        </p:nvCxnSpPr>
        <p:spPr>
          <a:xfrm flipH="1">
            <a:off x="3253473" y="1244116"/>
            <a:ext cx="70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8E9CA1-C1E6-4C46-85B2-B59B5E2A84C2}"/>
              </a:ext>
            </a:extLst>
          </p:cNvPr>
          <p:cNvCxnSpPr>
            <a:cxnSpLocks/>
          </p:cNvCxnSpPr>
          <p:nvPr/>
        </p:nvCxnSpPr>
        <p:spPr>
          <a:xfrm flipH="1" flipV="1">
            <a:off x="3018677" y="2143256"/>
            <a:ext cx="1116633" cy="12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C301DE-11E4-4962-A550-70D6F20B67E1}"/>
              </a:ext>
            </a:extLst>
          </p:cNvPr>
          <p:cNvCxnSpPr>
            <a:cxnSpLocks/>
          </p:cNvCxnSpPr>
          <p:nvPr/>
        </p:nvCxnSpPr>
        <p:spPr>
          <a:xfrm flipH="1">
            <a:off x="3408474" y="2522725"/>
            <a:ext cx="662357" cy="2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6AEF86-8E76-4488-89F9-B4CAAE674B4E}"/>
              </a:ext>
            </a:extLst>
          </p:cNvPr>
          <p:cNvCxnSpPr>
            <a:cxnSpLocks/>
          </p:cNvCxnSpPr>
          <p:nvPr/>
        </p:nvCxnSpPr>
        <p:spPr>
          <a:xfrm flipH="1" flipV="1">
            <a:off x="2939557" y="828432"/>
            <a:ext cx="936869" cy="24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6037C0-CF6B-4A13-9985-9A05A1FF2089}"/>
              </a:ext>
            </a:extLst>
          </p:cNvPr>
          <p:cNvSpPr txBox="1"/>
          <p:nvPr/>
        </p:nvSpPr>
        <p:spPr>
          <a:xfrm>
            <a:off x="1205520" y="467285"/>
            <a:ext cx="1555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SoldOutLight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C55575-C46B-4EC0-9B6A-FDE82B5FA496}"/>
              </a:ext>
            </a:extLst>
          </p:cNvPr>
          <p:cNvSpPr txBox="1"/>
          <p:nvPr/>
        </p:nvSpPr>
        <p:spPr>
          <a:xfrm>
            <a:off x="1354002" y="2016192"/>
            <a:ext cx="15552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SoldOutLight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B3934-9737-4363-ADA4-906C62D31677}"/>
              </a:ext>
            </a:extLst>
          </p:cNvPr>
          <p:cNvSpPr txBox="1"/>
          <p:nvPr/>
        </p:nvSpPr>
        <p:spPr>
          <a:xfrm>
            <a:off x="981805" y="1015433"/>
            <a:ext cx="2125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PurchasableLight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9F7E-3873-4A24-8851-B4597D8598F3}"/>
              </a:ext>
            </a:extLst>
          </p:cNvPr>
          <p:cNvSpPr txBox="1"/>
          <p:nvPr/>
        </p:nvSpPr>
        <p:spPr>
          <a:xfrm>
            <a:off x="1198125" y="2537604"/>
            <a:ext cx="2125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PurchasableLight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015802-2C9A-46BC-BCC2-5848DA37D6A1}"/>
              </a:ext>
            </a:extLst>
          </p:cNvPr>
          <p:cNvSpPr txBox="1"/>
          <p:nvPr/>
        </p:nvSpPr>
        <p:spPr>
          <a:xfrm>
            <a:off x="9948985" y="171226"/>
            <a:ext cx="1797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PurchaseButton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7D4E9A-8B8D-4954-BB4E-791319975C0B}"/>
              </a:ext>
            </a:extLst>
          </p:cNvPr>
          <p:cNvSpPr txBox="1"/>
          <p:nvPr/>
        </p:nvSpPr>
        <p:spPr>
          <a:xfrm>
            <a:off x="9691075" y="1607853"/>
            <a:ext cx="1969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CoinReturnButton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57A786-EF69-4A13-95DE-5F7D46FDC6CE}"/>
              </a:ext>
            </a:extLst>
          </p:cNvPr>
          <p:cNvSpPr txBox="1"/>
          <p:nvPr/>
        </p:nvSpPr>
        <p:spPr>
          <a:xfrm>
            <a:off x="9691075" y="2338059"/>
            <a:ext cx="1969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CoinInserter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EEEC1C-B233-4C82-840A-23EC8DEB79FD}"/>
              </a:ext>
            </a:extLst>
          </p:cNvPr>
          <p:cNvSpPr txBox="1"/>
          <p:nvPr/>
        </p:nvSpPr>
        <p:spPr>
          <a:xfrm>
            <a:off x="9208876" y="5224607"/>
            <a:ext cx="1969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NoChangeLight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6CC114-847E-49B0-91B8-4B53AAFF1EDE}"/>
              </a:ext>
            </a:extLst>
          </p:cNvPr>
          <p:cNvSpPr txBox="1"/>
          <p:nvPr/>
        </p:nvSpPr>
        <p:spPr>
          <a:xfrm>
            <a:off x="7367955" y="6248091"/>
            <a:ext cx="1969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AmountDisplay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71871A-9EEC-4152-8318-8B0051F7FD28}"/>
              </a:ext>
            </a:extLst>
          </p:cNvPr>
          <p:cNvSpPr txBox="1"/>
          <p:nvPr/>
        </p:nvSpPr>
        <p:spPr>
          <a:xfrm>
            <a:off x="380399" y="4160794"/>
            <a:ext cx="1679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CoinDispenser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BF09FA-0825-4B48-99BC-78B96672409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799385" y="355892"/>
            <a:ext cx="3059724" cy="21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9503DF2-94EE-4EEB-9601-15D5088D3B67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6799385" y="723263"/>
            <a:ext cx="2891690" cy="10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845776-364A-4FF8-A236-C53ADF372CAE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6854094" y="820883"/>
            <a:ext cx="2836981" cy="170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9D7F9D-6142-4497-8DD1-1FC5EF3345F7}"/>
              </a:ext>
            </a:extLst>
          </p:cNvPr>
          <p:cNvCxnSpPr>
            <a:cxnSpLocks/>
          </p:cNvCxnSpPr>
          <p:nvPr/>
        </p:nvCxnSpPr>
        <p:spPr>
          <a:xfrm>
            <a:off x="6686064" y="836617"/>
            <a:ext cx="2651369" cy="431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ED1CC1-BB07-4428-B9BE-4A8732BDC55F}"/>
              </a:ext>
            </a:extLst>
          </p:cNvPr>
          <p:cNvCxnSpPr>
            <a:cxnSpLocks/>
          </p:cNvCxnSpPr>
          <p:nvPr/>
        </p:nvCxnSpPr>
        <p:spPr>
          <a:xfrm>
            <a:off x="6482860" y="723263"/>
            <a:ext cx="1423447" cy="541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3D2FF3-84B0-4BDC-9D00-930F95AECA41}"/>
              </a:ext>
            </a:extLst>
          </p:cNvPr>
          <p:cNvSpPr txBox="1"/>
          <p:nvPr/>
        </p:nvSpPr>
        <p:spPr>
          <a:xfrm>
            <a:off x="1302527" y="3170125"/>
            <a:ext cx="2021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CanDispenser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6B012B-E059-46DA-925C-8348970B6ABE}"/>
              </a:ext>
            </a:extLst>
          </p:cNvPr>
          <p:cNvCxnSpPr/>
          <p:nvPr/>
        </p:nvCxnSpPr>
        <p:spPr>
          <a:xfrm flipH="1">
            <a:off x="3493140" y="2722270"/>
            <a:ext cx="743361" cy="63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11FBF2-DD32-4A29-A359-1116C8944EA1}"/>
              </a:ext>
            </a:extLst>
          </p:cNvPr>
          <p:cNvSpPr txBox="1"/>
          <p:nvPr/>
        </p:nvSpPr>
        <p:spPr>
          <a:xfrm>
            <a:off x="1040496" y="1522185"/>
            <a:ext cx="20213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CanDispenser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81FFB4-6314-45E1-A34A-D358C2D12D83}"/>
              </a:ext>
            </a:extLst>
          </p:cNvPr>
          <p:cNvCxnSpPr>
            <a:cxnSpLocks/>
          </p:cNvCxnSpPr>
          <p:nvPr/>
        </p:nvCxnSpPr>
        <p:spPr>
          <a:xfrm flipH="1">
            <a:off x="3181668" y="1414102"/>
            <a:ext cx="868573" cy="31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80B8BF-38E8-4A31-8ECB-0B496195C376}"/>
              </a:ext>
            </a:extLst>
          </p:cNvPr>
          <p:cNvSpPr txBox="1"/>
          <p:nvPr/>
        </p:nvSpPr>
        <p:spPr>
          <a:xfrm>
            <a:off x="9904525" y="1119855"/>
            <a:ext cx="17975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PurchaseButton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20BECA-6271-49CC-A893-BA4C9EB9C575}"/>
              </a:ext>
            </a:extLst>
          </p:cNvPr>
          <p:cNvCxnSpPr>
            <a:cxnSpLocks/>
          </p:cNvCxnSpPr>
          <p:nvPr/>
        </p:nvCxnSpPr>
        <p:spPr>
          <a:xfrm>
            <a:off x="4604236" y="1906846"/>
            <a:ext cx="0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F0508D0-0D6B-44D0-93AE-493DB324AF19}"/>
              </a:ext>
            </a:extLst>
          </p:cNvPr>
          <p:cNvCxnSpPr>
            <a:cxnSpLocks/>
          </p:cNvCxnSpPr>
          <p:nvPr/>
        </p:nvCxnSpPr>
        <p:spPr>
          <a:xfrm>
            <a:off x="10415815" y="2855969"/>
            <a:ext cx="0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DF41731-A1E4-4046-94D0-C4F89F081B5A}"/>
              </a:ext>
            </a:extLst>
          </p:cNvPr>
          <p:cNvCxnSpPr>
            <a:cxnSpLocks/>
          </p:cNvCxnSpPr>
          <p:nvPr/>
        </p:nvCxnSpPr>
        <p:spPr>
          <a:xfrm>
            <a:off x="10466351" y="920408"/>
            <a:ext cx="0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2F1691-F988-4D65-B317-C996385A02D6}"/>
              </a:ext>
            </a:extLst>
          </p:cNvPr>
          <p:cNvCxnSpPr>
            <a:cxnSpLocks/>
          </p:cNvCxnSpPr>
          <p:nvPr/>
        </p:nvCxnSpPr>
        <p:spPr>
          <a:xfrm flipH="1" flipV="1">
            <a:off x="6908798" y="651951"/>
            <a:ext cx="2946402" cy="79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3198474-0FFE-4691-9D5D-E9436963FD6F}"/>
              </a:ext>
            </a:extLst>
          </p:cNvPr>
          <p:cNvCxnSpPr>
            <a:cxnSpLocks/>
          </p:cNvCxnSpPr>
          <p:nvPr/>
        </p:nvCxnSpPr>
        <p:spPr>
          <a:xfrm>
            <a:off x="10438827" y="3093941"/>
            <a:ext cx="0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6BC4082-B43B-4FF2-8630-9D49167AA5C6}"/>
              </a:ext>
            </a:extLst>
          </p:cNvPr>
          <p:cNvCxnSpPr>
            <a:cxnSpLocks/>
          </p:cNvCxnSpPr>
          <p:nvPr/>
        </p:nvCxnSpPr>
        <p:spPr>
          <a:xfrm>
            <a:off x="10475021" y="652924"/>
            <a:ext cx="0" cy="140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FB983E5-8376-4DE2-AD85-F747FAC7617D}"/>
              </a:ext>
            </a:extLst>
          </p:cNvPr>
          <p:cNvSpPr txBox="1"/>
          <p:nvPr/>
        </p:nvSpPr>
        <p:spPr>
          <a:xfrm>
            <a:off x="9732585" y="3346011"/>
            <a:ext cx="19694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CoinInserter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549AC40-6DF4-403D-B878-F2AE7354868A}"/>
              </a:ext>
            </a:extLst>
          </p:cNvPr>
          <p:cNvCxnSpPr>
            <a:cxnSpLocks/>
          </p:cNvCxnSpPr>
          <p:nvPr/>
        </p:nvCxnSpPr>
        <p:spPr>
          <a:xfrm flipH="1" flipV="1">
            <a:off x="6871683" y="908456"/>
            <a:ext cx="2854561" cy="2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C73AF91-E219-4AB7-B544-9D17E7F1044C}"/>
              </a:ext>
            </a:extLst>
          </p:cNvPr>
          <p:cNvCxnSpPr/>
          <p:nvPr/>
        </p:nvCxnSpPr>
        <p:spPr>
          <a:xfrm>
            <a:off x="6096000" y="763397"/>
            <a:ext cx="61399" cy="475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990D20-0947-403E-AA0D-110379BF498B}"/>
              </a:ext>
            </a:extLst>
          </p:cNvPr>
          <p:cNvCxnSpPr/>
          <p:nvPr/>
        </p:nvCxnSpPr>
        <p:spPr>
          <a:xfrm flipH="1">
            <a:off x="4817073" y="4078619"/>
            <a:ext cx="1311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E8983A-30AE-4FDB-AC4B-ACA03E7C9B1A}"/>
              </a:ext>
            </a:extLst>
          </p:cNvPr>
          <p:cNvCxnSpPr/>
          <p:nvPr/>
        </p:nvCxnSpPr>
        <p:spPr>
          <a:xfrm flipH="1">
            <a:off x="4670676" y="5315361"/>
            <a:ext cx="1486723" cy="8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348307F-2CAB-4A61-86EB-49DDB676EA8F}"/>
              </a:ext>
            </a:extLst>
          </p:cNvPr>
          <p:cNvSpPr txBox="1"/>
          <p:nvPr/>
        </p:nvSpPr>
        <p:spPr>
          <a:xfrm>
            <a:off x="3507137" y="3920057"/>
            <a:ext cx="11166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Coin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095619-8073-479E-9328-2AF387EC89F3}"/>
              </a:ext>
            </a:extLst>
          </p:cNvPr>
          <p:cNvSpPr txBox="1"/>
          <p:nvPr/>
        </p:nvSpPr>
        <p:spPr>
          <a:xfrm>
            <a:off x="3487603" y="5244552"/>
            <a:ext cx="11166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Coin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5FC7268-4EE6-475E-8972-2754D859FEE8}"/>
              </a:ext>
            </a:extLst>
          </p:cNvPr>
          <p:cNvCxnSpPr/>
          <p:nvPr/>
        </p:nvCxnSpPr>
        <p:spPr>
          <a:xfrm>
            <a:off x="3961871" y="4384199"/>
            <a:ext cx="0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94C48A9-958E-4048-8BB5-95CC20621F96}"/>
              </a:ext>
            </a:extLst>
          </p:cNvPr>
          <p:cNvCxnSpPr/>
          <p:nvPr/>
        </p:nvCxnSpPr>
        <p:spPr>
          <a:xfrm>
            <a:off x="3971210" y="4855850"/>
            <a:ext cx="0" cy="29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7D38E3A-74F2-4924-A75F-82E36982D588}"/>
              </a:ext>
            </a:extLst>
          </p:cNvPr>
          <p:cNvCxnSpPr/>
          <p:nvPr/>
        </p:nvCxnSpPr>
        <p:spPr>
          <a:xfrm flipH="1">
            <a:off x="2131633" y="4104723"/>
            <a:ext cx="1192277" cy="24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F1FCF64-236D-4ED1-A285-EAC497704DAF}"/>
              </a:ext>
            </a:extLst>
          </p:cNvPr>
          <p:cNvSpPr txBox="1"/>
          <p:nvPr/>
        </p:nvSpPr>
        <p:spPr>
          <a:xfrm>
            <a:off x="661341" y="5682965"/>
            <a:ext cx="1679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CoinDispenser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E4E3FD8-1735-4512-A48A-0B30563B3B51}"/>
              </a:ext>
            </a:extLst>
          </p:cNvPr>
          <p:cNvCxnSpPr/>
          <p:nvPr/>
        </p:nvCxnSpPr>
        <p:spPr>
          <a:xfrm flipH="1">
            <a:off x="2338573" y="5590363"/>
            <a:ext cx="1192277" cy="24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2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jonathan.mchenry1996@gmail.com</dc:creator>
  <cp:lastModifiedBy>jonathan.mchenry1996@gmail.com</cp:lastModifiedBy>
  <cp:revision>6</cp:revision>
  <dcterms:created xsi:type="dcterms:W3CDTF">2017-11-01T09:28:25Z</dcterms:created>
  <dcterms:modified xsi:type="dcterms:W3CDTF">2017-11-30T20:54:46Z</dcterms:modified>
</cp:coreProperties>
</file>