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FB9C-C4DD-491F-A43A-0BBC3CCAD73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27A8-DAF1-4634-BB25-F25789A0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FB9C-C4DD-491F-A43A-0BBC3CCAD73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27A8-DAF1-4634-BB25-F25789A0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2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FB9C-C4DD-491F-A43A-0BBC3CCAD73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27A8-DAF1-4634-BB25-F25789A0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3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FB9C-C4DD-491F-A43A-0BBC3CCAD73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27A8-DAF1-4634-BB25-F25789A0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9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FB9C-C4DD-491F-A43A-0BBC3CCAD73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27A8-DAF1-4634-BB25-F25789A0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FB9C-C4DD-491F-A43A-0BBC3CCAD73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27A8-DAF1-4634-BB25-F25789A0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FB9C-C4DD-491F-A43A-0BBC3CCAD73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27A8-DAF1-4634-BB25-F25789A0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4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FB9C-C4DD-491F-A43A-0BBC3CCAD73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27A8-DAF1-4634-BB25-F25789A0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6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FB9C-C4DD-491F-A43A-0BBC3CCAD73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27A8-DAF1-4634-BB25-F25789A0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4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FB9C-C4DD-491F-A43A-0BBC3CCAD73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27A8-DAF1-4634-BB25-F25789A0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9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FB9C-C4DD-491F-A43A-0BBC3CCAD73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27A8-DAF1-4634-BB25-F25789A0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6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2FB9C-C4DD-491F-A43A-0BBC3CCAD73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827A8-DAF1-4634-BB25-F25789A0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30361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Projects In Laravel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10036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Course Summary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145" y="1780452"/>
            <a:ext cx="1043709" cy="10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62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9: ContactStore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Vue.js Frontend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Create Vue components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Create backend API routes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Work with </a:t>
            </a:r>
            <a:r>
              <a:rPr lang="en-US" sz="3200" dirty="0" err="1">
                <a:solidFill>
                  <a:schemeClr val="bg1"/>
                </a:solidFill>
              </a:rPr>
              <a:t>Sqlite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419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10: BP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Setup Backpack base package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File manager &amp; language manager setup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Page manager &amp; frontend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CRUD setup for customers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11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50" y="2440137"/>
            <a:ext cx="3242168" cy="161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9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1: Basic Laravel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Installing Laravel and setting up the database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Creating routes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MVC structure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Compiling frontend assets with Laravel Mix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Laravel Collective Forms</a:t>
            </a:r>
          </a:p>
        </p:txBody>
      </p:sp>
    </p:spTree>
    <p:extLst>
      <p:ext uri="{BB962C8B-B14F-4D97-AF65-F5344CB8AC3E}">
        <p14:creationId xmlns:p14="http://schemas.microsoft.com/office/powerpoint/2010/main" val="138709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2: Todo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Tinker to interact with database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Blade templating including layouts and includes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CRUD functionality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Twitter Bootstrap</a:t>
            </a:r>
          </a:p>
        </p:txBody>
      </p:sp>
    </p:spTree>
    <p:extLst>
      <p:ext uri="{BB962C8B-B14F-4D97-AF65-F5344CB8AC3E}">
        <p14:creationId xmlns:p14="http://schemas.microsoft.com/office/powerpoint/2010/main" val="418365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3: Business Listings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User registration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User login &amp; dashboard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Adding user id to listings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315112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4: Photo Gallery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File  uploading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Naming files &amp; fetching file info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Storage module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Custom Form Components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28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5: 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Backend REST API / Routes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Accept GET / POST / PUT / DELETE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Frontend JavaScript app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Axios HTTP client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1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6: OctoberCMS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Installation &amp; setup of OctoberCMS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Working with pages and blog posts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Custom theme creation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Custom component creation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46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7: MyTweetz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Create and register Twitter app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Work with Twitter API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Laravel Twitter package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Display and create tweets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925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8: MarxManager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Install PostgreSQL database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Work with pgAdmin4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Authentication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Using Ajax to make requests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7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244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Projects In Laravel</vt:lpstr>
      <vt:lpstr>Project 1: Basic Laravel Website</vt:lpstr>
      <vt:lpstr>Project 2: Todo List</vt:lpstr>
      <vt:lpstr>Project 3: Business Listings</vt:lpstr>
      <vt:lpstr>Project 4: Photo Gallery</vt:lpstr>
      <vt:lpstr>Project 5: REST API</vt:lpstr>
      <vt:lpstr>Project 6: OctoberCMS Website</vt:lpstr>
      <vt:lpstr>Project 7: MyTweetz</vt:lpstr>
      <vt:lpstr>Project 8: MarxManager</vt:lpstr>
      <vt:lpstr>Project 9: ContactStore</vt:lpstr>
      <vt:lpstr>Project 10: BP Website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In Laravel</dc:title>
  <dc:creator>brad</dc:creator>
  <cp:lastModifiedBy>brad</cp:lastModifiedBy>
  <cp:revision>8</cp:revision>
  <dcterms:created xsi:type="dcterms:W3CDTF">2017-05-02T14:08:09Z</dcterms:created>
  <dcterms:modified xsi:type="dcterms:W3CDTF">2017-05-25T15:00:00Z</dcterms:modified>
</cp:coreProperties>
</file>