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036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Projects In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003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Intro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45" y="1780452"/>
            <a:ext cx="1043709" cy="10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Instructor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5749" y="1336503"/>
            <a:ext cx="10360501" cy="5054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Brad Traversy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12+ years as a web developer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4+ years creating and teaching courses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Specialize in JavaScript technologies and PHP server-side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Dozens of courses at Eduonix.com</a:t>
            </a:r>
          </a:p>
        </p:txBody>
      </p:sp>
    </p:spTree>
    <p:extLst>
      <p:ext uri="{BB962C8B-B14F-4D97-AF65-F5344CB8AC3E}">
        <p14:creationId xmlns:p14="http://schemas.microsoft.com/office/powerpoint/2010/main" val="37679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course is filled with real world applications and can take you from knowing nothing about Laravel to understanding advanced concepts and the knowledge to build powerful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10 Sections / Projects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5 – 10 Lectures Per 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All Project Files &amp; Documents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HTML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Basics of CSS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Basics of 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Basics of 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Programming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870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 Website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Todo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Business Listings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Photo Gallery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4127" y="1853333"/>
            <a:ext cx="619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OctoberCMS Website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MyTweetz Twitter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MarxManager  Bookmark Manager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Vue.js Contact Manager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Backpack Website With Admin Area</a:t>
            </a:r>
          </a:p>
        </p:txBody>
      </p:sp>
    </p:spTree>
    <p:extLst>
      <p:ext uri="{BB962C8B-B14F-4D97-AF65-F5344CB8AC3E}">
        <p14:creationId xmlns:p14="http://schemas.microsoft.com/office/powerpoint/2010/main" val="11581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50" y="2440137"/>
            <a:ext cx="3242168" cy="16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Projects In Laravel</vt:lpstr>
      <vt:lpstr>About The Instructor</vt:lpstr>
      <vt:lpstr>About This Course</vt:lpstr>
      <vt:lpstr>What You Should Know</vt:lpstr>
      <vt:lpstr>Course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Laravel</dc:title>
  <dc:creator>brad</dc:creator>
  <cp:lastModifiedBy>brad</cp:lastModifiedBy>
  <cp:revision>6</cp:revision>
  <dcterms:created xsi:type="dcterms:W3CDTF">2017-05-02T14:08:09Z</dcterms:created>
  <dcterms:modified xsi:type="dcterms:W3CDTF">2017-05-25T14:48:44Z</dcterms:modified>
</cp:coreProperties>
</file>