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FB9C-C4DD-491F-A43A-0BBC3CCAD737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27A8-DAF1-4634-BB25-F25789A0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036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Projects In Laravel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003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Laravel?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45" y="1780452"/>
            <a:ext cx="1043709" cy="10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6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986" y="644237"/>
            <a:ext cx="11286369" cy="438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@extends('</a:t>
            </a:r>
            <a:r>
              <a:rPr lang="en-US" dirty="0" err="1">
                <a:solidFill>
                  <a:schemeClr val="bg1"/>
                </a:solidFill>
              </a:rPr>
              <a:t>layouts.app</a:t>
            </a:r>
            <a:r>
              <a:rPr lang="en-US" dirty="0">
                <a:solidFill>
                  <a:schemeClr val="bg1"/>
                </a:solidFill>
              </a:rPr>
              <a:t>')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@section('title', 'Page Title')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@section('content')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&lt;p&gt;This is my body content.&lt;/p&gt;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@endsection</a:t>
            </a:r>
          </a:p>
        </p:txBody>
      </p:sp>
    </p:spTree>
    <p:extLst>
      <p:ext uri="{BB962C8B-B14F-4D97-AF65-F5344CB8AC3E}">
        <p14:creationId xmlns:p14="http://schemas.microsoft.com/office/powerpoint/2010/main" val="22353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50" y="2440137"/>
            <a:ext cx="3242168" cy="161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Laravel?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Open source PHP web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Uses the MVC design pattern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Most popular PHP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Used to build database-driven dynamic websites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9482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MVC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082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Model </a:t>
            </a:r>
            <a:r>
              <a:rPr lang="en-US" sz="3200" dirty="0">
                <a:solidFill>
                  <a:schemeClr val="bg1"/>
                </a:solidFill>
              </a:rPr>
              <a:t>– Data interaction &amp; data-related logic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/>
                </a:solidFill>
              </a:rPr>
              <a:t> View </a:t>
            </a:r>
            <a:r>
              <a:rPr lang="en-US" sz="3200" dirty="0">
                <a:solidFill>
                  <a:schemeClr val="bg1"/>
                </a:solidFill>
              </a:rPr>
              <a:t>– User 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Controller </a:t>
            </a:r>
            <a:r>
              <a:rPr lang="en-US" sz="3200" dirty="0">
                <a:solidFill>
                  <a:schemeClr val="bg1"/>
                </a:solidFill>
              </a:rPr>
              <a:t>– Takes requests and is the interface between model and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09" y="2150918"/>
            <a:ext cx="5113587" cy="31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1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91" y="3751118"/>
            <a:ext cx="11357264" cy="2680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Installing With Composer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Composer is a PHP package manager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Used to install Laravel and create an app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$ composer global require "laravel/installer“   $ Laravel new appname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$ composer create-project laravel/laravel appname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3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Artisan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Laravel’s command Line 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Make controllers, models, migrations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 Run migration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Tinker REPL – Interact with app/database from cli</a:t>
            </a:r>
          </a:p>
        </p:txBody>
      </p:sp>
    </p:spTree>
    <p:extLst>
      <p:ext uri="{BB962C8B-B14F-4D97-AF65-F5344CB8AC3E}">
        <p14:creationId xmlns:p14="http://schemas.microsoft.com/office/powerpoint/2010/main" val="202913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Artisan CLI Command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51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$ php artisan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$ php artisan help migrate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$ php artisan make:controller PostsController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$ php artisan make:model Post –m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$ php artisan make:migration add_posts_to_db –table=posts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$ php artisan migrate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$ php artisan tinker</a:t>
            </a:r>
          </a:p>
        </p:txBody>
      </p:sp>
    </p:spTree>
    <p:extLst>
      <p:ext uri="{BB962C8B-B14F-4D97-AF65-F5344CB8AC3E}">
        <p14:creationId xmlns:p14="http://schemas.microsoft.com/office/powerpoint/2010/main" val="70009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Eloquent 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368"/>
            <a:ext cx="10515600" cy="10344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Object Relational Mapper / ActiveRecord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15" y="2579260"/>
            <a:ext cx="7236801" cy="2599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14" y="5257356"/>
            <a:ext cx="7236801" cy="1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Blade Templating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Simple but powerful template engine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Does not restrict php in views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Compiled into plain php and cached / No overhead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Views can extend layouts</a:t>
            </a:r>
          </a:p>
        </p:txBody>
      </p:sp>
    </p:spTree>
    <p:extLst>
      <p:ext uri="{BB962C8B-B14F-4D97-AF65-F5344CB8AC3E}">
        <p14:creationId xmlns:p14="http://schemas.microsoft.com/office/powerpoint/2010/main" val="41500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81" y="207818"/>
            <a:ext cx="11673900" cy="634884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  &lt;head&gt;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      &lt;title&gt;App Name - @yield('title')&lt;/title&gt;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  &lt;/head&gt;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  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	&lt;div class="container"&gt;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          		@yield('content')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      	&lt;/div&gt;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    &lt;/body&gt;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4258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283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Wingdings</vt:lpstr>
      <vt:lpstr>Office Theme</vt:lpstr>
      <vt:lpstr>Projects In Laravel</vt:lpstr>
      <vt:lpstr>What Is Laravel?</vt:lpstr>
      <vt:lpstr>MVC Concepts</vt:lpstr>
      <vt:lpstr>Installing With Composer</vt:lpstr>
      <vt:lpstr>Artisan CLI</vt:lpstr>
      <vt:lpstr>Artisan CLI Command Examples</vt:lpstr>
      <vt:lpstr>Eloquent ORM</vt:lpstr>
      <vt:lpstr>Blade Templating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Laravel</dc:title>
  <dc:creator>brad</dc:creator>
  <cp:lastModifiedBy>brad</cp:lastModifiedBy>
  <cp:revision>9</cp:revision>
  <dcterms:created xsi:type="dcterms:W3CDTF">2017-05-02T14:08:09Z</dcterms:created>
  <dcterms:modified xsi:type="dcterms:W3CDTF">2017-05-25T15:17:40Z</dcterms:modified>
</cp:coreProperties>
</file>