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309" r:id="rId2"/>
    <p:sldId id="312" r:id="rId3"/>
    <p:sldId id="313" r:id="rId4"/>
    <p:sldId id="314" r:id="rId5"/>
    <p:sldId id="318" r:id="rId6"/>
    <p:sldId id="319" r:id="rId7"/>
    <p:sldId id="320" r:id="rId8"/>
    <p:sldId id="323" r:id="rId9"/>
    <p:sldId id="322" r:id="rId10"/>
    <p:sldId id="324" r:id="rId11"/>
    <p:sldId id="310" r:id="rId12"/>
    <p:sldId id="311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9A5B"/>
    <a:srgbClr val="00DBD4"/>
    <a:srgbClr val="D0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1983" autoAdjust="0"/>
  </p:normalViewPr>
  <p:slideViewPr>
    <p:cSldViewPr snapToGrid="0">
      <p:cViewPr varScale="1">
        <p:scale>
          <a:sx n="94" d="100"/>
          <a:sy n="94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551B5-49BA-794D-9FCC-11E7360E29F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DB71-2713-4C40-9911-BCBDC2F8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71-2713-4C40-9911-BCBDC2F8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71-2713-4C40-9911-BCBDC2F8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2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ADB71-2713-4C40-9911-BCBDC2F8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0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90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9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1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4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33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1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8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05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3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D03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14400" indent="-457200">
              <a:buFont typeface="+mj-lt"/>
              <a:buAutoNum type="arabicPeriod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0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914400" indent="-457200">
              <a:buFont typeface="+mj-lt"/>
              <a:buAutoNum type="arabicPeriod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D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32" y="753534"/>
            <a:ext cx="10960767" cy="129985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0653" y="2060799"/>
            <a:ext cx="10504014" cy="4596675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9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4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re &amp; Extended Teams">
    <p:bg>
      <p:bgPr>
        <a:solidFill>
          <a:srgbClr val="149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32" y="762000"/>
            <a:ext cx="10960768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33" y="2183802"/>
            <a:ext cx="54489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653" y="3132666"/>
            <a:ext cx="4986922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589" y="2183802"/>
            <a:ext cx="51856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810" y="3132666"/>
            <a:ext cx="4720389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5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53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5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359" y1="36811" x2="23359" y2="36811"/>
                        <a14:foregroundMark x1="37969" y1="16647" x2="37969" y2="16647"/>
                        <a14:foregroundMark x1="51484" y1="15475" x2="51484" y2="15475"/>
                        <a14:foregroundMark x1="67188" y1="24385" x2="67188" y2="24385"/>
                        <a14:foregroundMark x1="76719" y1="31536" x2="76719" y2="31536"/>
                        <a14:foregroundMark x1="78750" y1="33880" x2="78750" y2="33880"/>
                        <a14:foregroundMark x1="80078" y1="54631" x2="80078" y2="54631"/>
                        <a14:foregroundMark x1="74297" y1="81594" x2="74297" y2="81594"/>
                        <a14:foregroundMark x1="24922" y1="81125" x2="24922" y2="81125"/>
                        <a14:foregroundMark x1="27344" y1="84056" x2="27344" y2="84056"/>
                        <a14:foregroundMark x1="22266" y1="82298" x2="22266" y2="82298"/>
                        <a14:foregroundMark x1="28672" y1="80891" x2="28672" y2="80891"/>
                        <a14:foregroundMark x1="27578" y1="79132" x2="27578" y2="79132"/>
                        <a14:foregroundMark x1="19609" y1="58968" x2="19609" y2="58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66" y="4314328"/>
            <a:ext cx="3081690" cy="28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A80E-724E-46A8-8787-152373778E8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3DEB-FF2B-4C8C-9B76-301C1E6F5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8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308404"/>
            <a:ext cx="9448800" cy="1098661"/>
          </a:xfrm>
        </p:spPr>
        <p:txBody>
          <a:bodyPr/>
          <a:lstStyle/>
          <a:p>
            <a:r>
              <a:rPr lang="en-US" dirty="0" smtClean="0"/>
              <a:t>Techno etiquette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7704"/>
            <a:ext cx="4836160" cy="411479"/>
          </a:xfrm>
        </p:spPr>
        <p:txBody>
          <a:bodyPr/>
          <a:lstStyle/>
          <a:p>
            <a:r>
              <a:rPr lang="en-US" b="1" dirty="0" smtClean="0"/>
              <a:t>The First Step in Effective Communication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899823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Adapted from: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“Can I Fax You a Thank You Note?” by Audrey Glassman and presented by: The Engineering Programs Office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61360" y="1252053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Rules of thumb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96240" y="2773680"/>
            <a:ext cx="6979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Know how to use your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“Just because everyone does it doesn’t mean it’s 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Minimize personal use when using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Nothing is private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35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0"/>
            <a:ext cx="5913120" cy="6858000"/>
          </a:xfrm>
        </p:spPr>
      </p:pic>
      <p:sp>
        <p:nvSpPr>
          <p:cNvPr id="2" name="TextBox 1"/>
          <p:cNvSpPr txBox="1"/>
          <p:nvPr/>
        </p:nvSpPr>
        <p:spPr>
          <a:xfrm>
            <a:off x="447040" y="172720"/>
            <a:ext cx="196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PAST AGENDAS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0"/>
            <a:ext cx="5299075" cy="6858000"/>
          </a:xfrm>
        </p:spPr>
      </p:pic>
      <p:sp>
        <p:nvSpPr>
          <p:cNvPr id="5" name="Rectangle 4"/>
          <p:cNvSpPr/>
          <p:nvPr/>
        </p:nvSpPr>
        <p:spPr>
          <a:xfrm>
            <a:off x="254000" y="186174"/>
            <a:ext cx="2783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PAST </a:t>
            </a:r>
            <a:r>
              <a:rPr lang="en-US" sz="2800" b="1" dirty="0" smtClean="0">
                <a:solidFill>
                  <a:schemeClr val="bg1"/>
                </a:solidFill>
              </a:rPr>
              <a:t>AGENDAS CONT.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" y="304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PAST ATENDEES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" y="304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PAST ATENDEES CONT.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" y="304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PAST ATENDEES CONT.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71833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Techno etiquette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2468880"/>
            <a:ext cx="10820400" cy="4024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The First </a:t>
            </a:r>
            <a:r>
              <a:rPr lang="en-US" sz="2800" dirty="0"/>
              <a:t>S</a:t>
            </a:r>
            <a:r>
              <a:rPr lang="en-US" sz="2800" dirty="0" smtClean="0"/>
              <a:t>tep in Effective Communication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72560" y="3353870"/>
            <a:ext cx="540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ALWAYS KEEP IN MIND…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Courtesy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Efficiency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2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Values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Integrity</a:t>
            </a:r>
          </a:p>
          <a:p>
            <a:r>
              <a:rPr lang="en-US" sz="2800" dirty="0" smtClean="0"/>
              <a:t>Safety</a:t>
            </a:r>
          </a:p>
          <a:p>
            <a:r>
              <a:rPr lang="en-US" sz="2800" dirty="0" smtClean="0"/>
              <a:t>Environment</a:t>
            </a:r>
          </a:p>
          <a:p>
            <a:r>
              <a:rPr lang="en-US" sz="2800" dirty="0" smtClean="0"/>
              <a:t>Performance</a:t>
            </a:r>
          </a:p>
          <a:p>
            <a:r>
              <a:rPr lang="en-US" sz="2800" dirty="0" smtClean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2345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964" y="426285"/>
            <a:ext cx="10960767" cy="8849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COMMUNICATION TECHNOLOGY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878964" y="1392555"/>
            <a:ext cx="8601075" cy="43894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Phone</a:t>
            </a:r>
          </a:p>
          <a:p>
            <a:r>
              <a:rPr lang="en-US" sz="2800" dirty="0" smtClean="0"/>
              <a:t>Voice Mail</a:t>
            </a:r>
          </a:p>
          <a:p>
            <a:r>
              <a:rPr lang="en-US" sz="2800" dirty="0" smtClean="0"/>
              <a:t>Email</a:t>
            </a:r>
          </a:p>
          <a:p>
            <a:r>
              <a:rPr lang="en-US" sz="2800" dirty="0" smtClean="0"/>
              <a:t>Pagers/ Cell Phones</a:t>
            </a:r>
          </a:p>
          <a:p>
            <a:r>
              <a:rPr lang="en-US" sz="2800" dirty="0" smtClean="0"/>
              <a:t>Internet</a:t>
            </a:r>
          </a:p>
          <a:p>
            <a:r>
              <a:rPr lang="en-US" sz="2800" dirty="0" smtClean="0"/>
              <a:t>Fax</a:t>
            </a:r>
          </a:p>
          <a:p>
            <a:r>
              <a:rPr lang="en-US" sz="2800" dirty="0" smtClean="0"/>
              <a:t>Copy Machines</a:t>
            </a:r>
          </a:p>
          <a:p>
            <a:r>
              <a:rPr lang="en-US" sz="2800" dirty="0" smtClean="0"/>
              <a:t>Palm Pilot/ Laptops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1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PHONE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2920" y="1920239"/>
            <a:ext cx="10744200" cy="4024125"/>
          </a:xfrm>
        </p:spPr>
        <p:txBody>
          <a:bodyPr>
            <a:noAutofit/>
          </a:bodyPr>
          <a:lstStyle/>
          <a:p>
            <a:r>
              <a:rPr lang="en-US" sz="2800" dirty="0" smtClean="0"/>
              <a:t>Answer phone in timely manner</a:t>
            </a:r>
          </a:p>
          <a:p>
            <a:r>
              <a:rPr lang="en-US" sz="2800" dirty="0" smtClean="0"/>
              <a:t>Don’t chew gum, eat, side talk, work on your computer</a:t>
            </a:r>
          </a:p>
          <a:p>
            <a:r>
              <a:rPr lang="en-US" sz="2800" dirty="0" smtClean="0"/>
              <a:t>Acknowledge person answering the phone</a:t>
            </a:r>
          </a:p>
          <a:p>
            <a:r>
              <a:rPr lang="en-US" sz="2800" dirty="0" smtClean="0"/>
              <a:t>Take 1 minute to ask, “How are you?”</a:t>
            </a:r>
          </a:p>
          <a:p>
            <a:r>
              <a:rPr lang="en-US" sz="2800" dirty="0" smtClean="0"/>
              <a:t>If you need to put them on “hold”, let them know &amp; give a choice</a:t>
            </a:r>
          </a:p>
          <a:p>
            <a:r>
              <a:rPr lang="en-US" sz="2800" dirty="0" smtClean="0"/>
              <a:t>Use of speakerphone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2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17" y="1676400"/>
            <a:ext cx="3670968" cy="9601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Voice mail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57" y="2992121"/>
            <a:ext cx="4029243" cy="1864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Avoid speakerphone</a:t>
            </a:r>
          </a:p>
          <a:p>
            <a:r>
              <a:rPr lang="en-US" sz="2800" dirty="0" smtClean="0"/>
              <a:t>Speak slowly &amp; clearly</a:t>
            </a:r>
          </a:p>
          <a:p>
            <a:r>
              <a:rPr lang="en-US" sz="2800" dirty="0" smtClean="0"/>
              <a:t>Be succinct</a:t>
            </a:r>
          </a:p>
          <a:p>
            <a:r>
              <a:rPr lang="en-US" sz="2800" dirty="0" smtClean="0"/>
              <a:t>Return calls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86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email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137920" y="2225040"/>
            <a:ext cx="3535680" cy="177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" y="2418080"/>
            <a:ext cx="9773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Look away when others input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Always put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Minimize bandwidth, if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Scan all email before responding to eliminate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Chain letters/jokes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8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0" y="1323173"/>
            <a:ext cx="3601720" cy="12930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Internet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2849881"/>
            <a:ext cx="4704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Screen savers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Surfing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WebPages</a:t>
            </a:r>
            <a:r>
              <a:rPr lang="en-US" sz="2800" dirty="0" smtClean="0"/>
              <a:t>/ Homepages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5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402080"/>
            <a:ext cx="5826760" cy="8483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Pages/ Cell phones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" y="2809239"/>
            <a:ext cx="7747000" cy="30944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 sensitive to those around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Never take to a meeting unless on silent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When in public, speak quietly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84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367</TotalTime>
  <Words>247</Words>
  <Application>Microsoft Office PowerPoint</Application>
  <PresentationFormat>Widescreen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Candara</vt:lpstr>
      <vt:lpstr>Vapor Trail</vt:lpstr>
      <vt:lpstr>Techno etiquette</vt:lpstr>
      <vt:lpstr>Techno etiquette</vt:lpstr>
      <vt:lpstr>Values</vt:lpstr>
      <vt:lpstr>COMMUNICATION TECHNOLOGY</vt:lpstr>
      <vt:lpstr>PHONE</vt:lpstr>
      <vt:lpstr>Voice mail</vt:lpstr>
      <vt:lpstr>email</vt:lpstr>
      <vt:lpstr>Internet</vt:lpstr>
      <vt:lpstr>Pages/ Cell phones</vt:lpstr>
      <vt:lpstr>Rules of thumb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engrFrontDesk3</dc:creator>
  <cp:lastModifiedBy>engrFrontDesk2</cp:lastModifiedBy>
  <cp:revision>49</cp:revision>
  <dcterms:created xsi:type="dcterms:W3CDTF">2016-08-01T17:22:59Z</dcterms:created>
  <dcterms:modified xsi:type="dcterms:W3CDTF">2019-02-12T18:30:39Z</dcterms:modified>
</cp:coreProperties>
</file>