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85" r:id="rId3"/>
    <p:sldId id="313" r:id="rId4"/>
    <p:sldId id="314" r:id="rId5"/>
    <p:sldId id="287" r:id="rId6"/>
    <p:sldId id="315" r:id="rId7"/>
    <p:sldId id="317" r:id="rId8"/>
    <p:sldId id="318" r:id="rId9"/>
    <p:sldId id="316" r:id="rId10"/>
    <p:sldId id="310" r:id="rId11"/>
    <p:sldId id="311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arla" panose="020B060402020202020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F41"/>
    <a:srgbClr val="00C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AD4525-7420-4CAA-970F-CE719593E8A5}">
  <a:tblStyle styleId="{6CAD4525-7420-4CAA-970F-CE719593E8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08ED8-166E-46DA-AA67-02C0D336508A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1F2EE48-C38E-4DE9-AD96-B2C9BB8CA2B8}">
      <dgm:prSet phldrT="[Text]"/>
      <dgm:spPr>
        <a:solidFill>
          <a:srgbClr val="1B7F41"/>
        </a:solidFill>
      </dgm:spPr>
      <dgm:t>
        <a:bodyPr/>
        <a:lstStyle/>
        <a:p>
          <a:r>
            <a:rPr lang="es-ES" dirty="0"/>
            <a:t>Recibimos</a:t>
          </a:r>
        </a:p>
      </dgm:t>
    </dgm:pt>
    <dgm:pt modelId="{67455778-6D4B-4DE3-B373-33D1AE8559C2}" type="parTrans" cxnId="{7A75046B-0A8C-4426-A7A7-22E003B96C45}">
      <dgm:prSet/>
      <dgm:spPr/>
      <dgm:t>
        <a:bodyPr/>
        <a:lstStyle/>
        <a:p>
          <a:endParaRPr lang="es-ES"/>
        </a:p>
      </dgm:t>
    </dgm:pt>
    <dgm:pt modelId="{7E9D03C4-AA1F-4B04-828E-655DD11FB791}" type="sibTrans" cxnId="{7A75046B-0A8C-4426-A7A7-22E003B96C45}">
      <dgm:prSet/>
      <dgm:spPr/>
      <dgm:t>
        <a:bodyPr/>
        <a:lstStyle/>
        <a:p>
          <a:endParaRPr lang="es-ES"/>
        </a:p>
      </dgm:t>
    </dgm:pt>
    <dgm:pt modelId="{2622E430-9160-4736-9478-EAAF76C79E54}">
      <dgm:prSet phldrT="[Text]"/>
      <dgm:spPr/>
      <dgm:t>
        <a:bodyPr/>
        <a:lstStyle/>
        <a:p>
          <a:r>
            <a:rPr lang="es-ES" dirty="0" err="1"/>
            <a:t>Json</a:t>
          </a:r>
          <a:r>
            <a:rPr lang="es-ES" dirty="0"/>
            <a:t>,</a:t>
          </a:r>
        </a:p>
        <a:p>
          <a:r>
            <a:rPr lang="es-ES" dirty="0"/>
            <a:t>XML,</a:t>
          </a:r>
        </a:p>
        <a:p>
          <a:r>
            <a:rPr lang="es-ES" dirty="0"/>
            <a:t>BBDD</a:t>
          </a:r>
        </a:p>
      </dgm:t>
    </dgm:pt>
    <dgm:pt modelId="{6EE3EC0D-DF23-4688-B954-E67CA7903B9B}" type="parTrans" cxnId="{C8C72C25-2CCD-471C-A770-BBBFCDF8CCE9}">
      <dgm:prSet/>
      <dgm:spPr/>
      <dgm:t>
        <a:bodyPr/>
        <a:lstStyle/>
        <a:p>
          <a:endParaRPr lang="es-ES"/>
        </a:p>
      </dgm:t>
    </dgm:pt>
    <dgm:pt modelId="{AC0F326F-A27D-4A1E-A67A-7940E4A089D1}" type="sibTrans" cxnId="{C8C72C25-2CCD-471C-A770-BBBFCDF8CCE9}">
      <dgm:prSet/>
      <dgm:spPr/>
      <dgm:t>
        <a:bodyPr/>
        <a:lstStyle/>
        <a:p>
          <a:endParaRPr lang="es-ES"/>
        </a:p>
      </dgm:t>
    </dgm:pt>
    <dgm:pt modelId="{D51E8898-F4CD-4305-AA69-166E7702EA27}">
      <dgm:prSet phldrT="[Text]"/>
      <dgm:spPr>
        <a:solidFill>
          <a:srgbClr val="1B7F41"/>
        </a:solidFill>
      </dgm:spPr>
      <dgm:t>
        <a:bodyPr/>
        <a:lstStyle/>
        <a:p>
          <a:r>
            <a:rPr lang="es-ES" dirty="0"/>
            <a:t>Operamos</a:t>
          </a:r>
        </a:p>
      </dgm:t>
    </dgm:pt>
    <dgm:pt modelId="{8C3E530E-4FDD-418E-BD72-445FAB94C78B}" type="parTrans" cxnId="{84738117-BA5B-430D-B04E-F82BBBD0251A}">
      <dgm:prSet/>
      <dgm:spPr/>
      <dgm:t>
        <a:bodyPr/>
        <a:lstStyle/>
        <a:p>
          <a:endParaRPr lang="es-ES"/>
        </a:p>
      </dgm:t>
    </dgm:pt>
    <dgm:pt modelId="{E24CA758-B639-4E5C-BEF7-CDC57E08DFDC}" type="sibTrans" cxnId="{84738117-BA5B-430D-B04E-F82BBBD0251A}">
      <dgm:prSet/>
      <dgm:spPr/>
      <dgm:t>
        <a:bodyPr/>
        <a:lstStyle/>
        <a:p>
          <a:endParaRPr lang="es-ES"/>
        </a:p>
      </dgm:t>
    </dgm:pt>
    <dgm:pt modelId="{376805F1-0106-4B30-BA47-4C659A3D4D81}">
      <dgm:prSet phldrT="[Text]"/>
      <dgm:spPr/>
      <dgm:t>
        <a:bodyPr/>
        <a:lstStyle/>
        <a:p>
          <a:r>
            <a:rPr lang="es-ES" dirty="0"/>
            <a:t>Filtramos, Añadimos,</a:t>
          </a:r>
        </a:p>
        <a:p>
          <a:r>
            <a:rPr lang="es-ES" dirty="0"/>
            <a:t>Eliminamos</a:t>
          </a:r>
        </a:p>
      </dgm:t>
    </dgm:pt>
    <dgm:pt modelId="{8C360FBF-6460-465A-B142-814FBBC204F5}" type="parTrans" cxnId="{0A7A6322-3CCB-49AE-BDC6-29B864D73801}">
      <dgm:prSet/>
      <dgm:spPr/>
      <dgm:t>
        <a:bodyPr/>
        <a:lstStyle/>
        <a:p>
          <a:endParaRPr lang="es-ES"/>
        </a:p>
      </dgm:t>
    </dgm:pt>
    <dgm:pt modelId="{AE21D0A8-81EC-491A-99BC-19C8FC17D9F8}" type="sibTrans" cxnId="{0A7A6322-3CCB-49AE-BDC6-29B864D73801}">
      <dgm:prSet/>
      <dgm:spPr/>
      <dgm:t>
        <a:bodyPr/>
        <a:lstStyle/>
        <a:p>
          <a:endParaRPr lang="es-ES"/>
        </a:p>
      </dgm:t>
    </dgm:pt>
    <dgm:pt modelId="{CAB68044-E8D2-4E2B-9224-A2885CC517F6}">
      <dgm:prSet phldrT="[Text]"/>
      <dgm:spPr>
        <a:solidFill>
          <a:srgbClr val="1B7F41"/>
        </a:solidFill>
      </dgm:spPr>
      <dgm:t>
        <a:bodyPr/>
        <a:lstStyle/>
        <a:p>
          <a:r>
            <a:rPr lang="es-ES" dirty="0"/>
            <a:t>Devolvemos</a:t>
          </a:r>
        </a:p>
      </dgm:t>
    </dgm:pt>
    <dgm:pt modelId="{2BA372D9-622A-4BED-AC0D-8D8AD323FE18}" type="parTrans" cxnId="{E230B2EC-F548-44B6-B3F9-B82B44227328}">
      <dgm:prSet/>
      <dgm:spPr/>
      <dgm:t>
        <a:bodyPr/>
        <a:lstStyle/>
        <a:p>
          <a:endParaRPr lang="es-ES"/>
        </a:p>
      </dgm:t>
    </dgm:pt>
    <dgm:pt modelId="{23D999BD-7588-4D4D-A8E6-FEB9BBE198E0}" type="sibTrans" cxnId="{E230B2EC-F548-44B6-B3F9-B82B44227328}">
      <dgm:prSet/>
      <dgm:spPr/>
      <dgm:t>
        <a:bodyPr/>
        <a:lstStyle/>
        <a:p>
          <a:endParaRPr lang="es-ES"/>
        </a:p>
      </dgm:t>
    </dgm:pt>
    <dgm:pt modelId="{DE3BAD86-96ED-4068-8000-259E48C5AF05}">
      <dgm:prSet phldrT="[Text]"/>
      <dgm:spPr/>
      <dgm:t>
        <a:bodyPr/>
        <a:lstStyle/>
        <a:p>
          <a:r>
            <a:rPr lang="es-ES" dirty="0"/>
            <a:t>Pantalla,</a:t>
          </a:r>
        </a:p>
        <a:p>
          <a:r>
            <a:rPr lang="es-ES" dirty="0"/>
            <a:t>Ficheros,</a:t>
          </a:r>
        </a:p>
        <a:p>
          <a:r>
            <a:rPr lang="es-ES" dirty="0"/>
            <a:t>Web</a:t>
          </a:r>
        </a:p>
      </dgm:t>
    </dgm:pt>
    <dgm:pt modelId="{E05AC5A1-216B-4971-8F24-6EAFF305280D}" type="parTrans" cxnId="{642A2A28-F9AB-4B82-A113-CAE804674A3E}">
      <dgm:prSet/>
      <dgm:spPr/>
      <dgm:t>
        <a:bodyPr/>
        <a:lstStyle/>
        <a:p>
          <a:endParaRPr lang="es-ES"/>
        </a:p>
      </dgm:t>
    </dgm:pt>
    <dgm:pt modelId="{68255DFA-F7AD-4669-AD89-0DDD5D55BC72}" type="sibTrans" cxnId="{642A2A28-F9AB-4B82-A113-CAE804674A3E}">
      <dgm:prSet/>
      <dgm:spPr/>
      <dgm:t>
        <a:bodyPr/>
        <a:lstStyle/>
        <a:p>
          <a:endParaRPr lang="es-ES"/>
        </a:p>
      </dgm:t>
    </dgm:pt>
    <dgm:pt modelId="{F1689009-FF7B-449B-8334-AE2A62455E52}" type="pres">
      <dgm:prSet presAssocID="{E3E08ED8-166E-46DA-AA67-02C0D336508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201668E3-1E39-468F-868A-A7366CFA76E8}" type="pres">
      <dgm:prSet presAssocID="{01F2EE48-C38E-4DE9-AD96-B2C9BB8CA2B8}" presName="parentText1" presStyleLbl="node1" presStyleIdx="0" presStyleCnt="3" custLinFactNeighborX="-4318" custLinFactNeighborY="-780">
        <dgm:presLayoutVars>
          <dgm:chMax/>
          <dgm:chPref val="3"/>
          <dgm:bulletEnabled val="1"/>
        </dgm:presLayoutVars>
      </dgm:prSet>
      <dgm:spPr/>
    </dgm:pt>
    <dgm:pt modelId="{C0C5C333-445E-45B4-A51E-0EE0951DC7B9}" type="pres">
      <dgm:prSet presAssocID="{01F2EE48-C38E-4DE9-AD96-B2C9BB8CA2B8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6B22FFC0-90D1-4C89-8B8E-F1DB66126A44}" type="pres">
      <dgm:prSet presAssocID="{D51E8898-F4CD-4305-AA69-166E7702EA27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BD8FF571-4DC8-49BD-8DD5-2DA8F43AC194}" type="pres">
      <dgm:prSet presAssocID="{D51E8898-F4CD-4305-AA69-166E7702EA27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AEC4DDE2-C030-457C-9121-D189C481053C}" type="pres">
      <dgm:prSet presAssocID="{CAB68044-E8D2-4E2B-9224-A2885CC517F6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1F1EC30E-9EE1-4CEA-BEAA-218137C2BDC5}" type="pres">
      <dgm:prSet presAssocID="{CAB68044-E8D2-4E2B-9224-A2885CC517F6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4738117-BA5B-430D-B04E-F82BBBD0251A}" srcId="{E3E08ED8-166E-46DA-AA67-02C0D336508A}" destId="{D51E8898-F4CD-4305-AA69-166E7702EA27}" srcOrd="1" destOrd="0" parTransId="{8C3E530E-4FDD-418E-BD72-445FAB94C78B}" sibTransId="{E24CA758-B639-4E5C-BEF7-CDC57E08DFDC}"/>
    <dgm:cxn modelId="{0A7A6322-3CCB-49AE-BDC6-29B864D73801}" srcId="{D51E8898-F4CD-4305-AA69-166E7702EA27}" destId="{376805F1-0106-4B30-BA47-4C659A3D4D81}" srcOrd="0" destOrd="0" parTransId="{8C360FBF-6460-465A-B142-814FBBC204F5}" sibTransId="{AE21D0A8-81EC-491A-99BC-19C8FC17D9F8}"/>
    <dgm:cxn modelId="{C8C72C25-2CCD-471C-A770-BBBFCDF8CCE9}" srcId="{01F2EE48-C38E-4DE9-AD96-B2C9BB8CA2B8}" destId="{2622E430-9160-4736-9478-EAAF76C79E54}" srcOrd="0" destOrd="0" parTransId="{6EE3EC0D-DF23-4688-B954-E67CA7903B9B}" sibTransId="{AC0F326F-A27D-4A1E-A67A-7940E4A089D1}"/>
    <dgm:cxn modelId="{642A2A28-F9AB-4B82-A113-CAE804674A3E}" srcId="{CAB68044-E8D2-4E2B-9224-A2885CC517F6}" destId="{DE3BAD86-96ED-4068-8000-259E48C5AF05}" srcOrd="0" destOrd="0" parTransId="{E05AC5A1-216B-4971-8F24-6EAFF305280D}" sibTransId="{68255DFA-F7AD-4669-AD89-0DDD5D55BC72}"/>
    <dgm:cxn modelId="{6C7CA42C-A7D0-434A-8449-1E4329F7968D}" type="presOf" srcId="{D51E8898-F4CD-4305-AA69-166E7702EA27}" destId="{6B22FFC0-90D1-4C89-8B8E-F1DB66126A44}" srcOrd="0" destOrd="0" presId="urn:microsoft.com/office/officeart/2009/3/layout/IncreasingArrowsProcess"/>
    <dgm:cxn modelId="{0D829E32-0736-403C-8E7D-D3B20815EB9D}" type="presOf" srcId="{2622E430-9160-4736-9478-EAAF76C79E54}" destId="{C0C5C333-445E-45B4-A51E-0EE0951DC7B9}" srcOrd="0" destOrd="0" presId="urn:microsoft.com/office/officeart/2009/3/layout/IncreasingArrowsProcess"/>
    <dgm:cxn modelId="{9E25C047-EA2B-4798-B4D3-3523C3D8E8E9}" type="presOf" srcId="{E3E08ED8-166E-46DA-AA67-02C0D336508A}" destId="{F1689009-FF7B-449B-8334-AE2A62455E52}" srcOrd="0" destOrd="0" presId="urn:microsoft.com/office/officeart/2009/3/layout/IncreasingArrowsProcess"/>
    <dgm:cxn modelId="{E26DE267-EBE4-454F-9B24-2187A314B1F3}" type="presOf" srcId="{CAB68044-E8D2-4E2B-9224-A2885CC517F6}" destId="{AEC4DDE2-C030-457C-9121-D189C481053C}" srcOrd="0" destOrd="0" presId="urn:microsoft.com/office/officeart/2009/3/layout/IncreasingArrowsProcess"/>
    <dgm:cxn modelId="{7A75046B-0A8C-4426-A7A7-22E003B96C45}" srcId="{E3E08ED8-166E-46DA-AA67-02C0D336508A}" destId="{01F2EE48-C38E-4DE9-AD96-B2C9BB8CA2B8}" srcOrd="0" destOrd="0" parTransId="{67455778-6D4B-4DE3-B373-33D1AE8559C2}" sibTransId="{7E9D03C4-AA1F-4B04-828E-655DD11FB791}"/>
    <dgm:cxn modelId="{FB75A1BC-BE17-4608-8071-432E99CAE476}" type="presOf" srcId="{01F2EE48-C38E-4DE9-AD96-B2C9BB8CA2B8}" destId="{201668E3-1E39-468F-868A-A7366CFA76E8}" srcOrd="0" destOrd="0" presId="urn:microsoft.com/office/officeart/2009/3/layout/IncreasingArrowsProcess"/>
    <dgm:cxn modelId="{5AF863CD-AA43-4FEC-A31F-73B228AC2FC8}" type="presOf" srcId="{DE3BAD86-96ED-4068-8000-259E48C5AF05}" destId="{1F1EC30E-9EE1-4CEA-BEAA-218137C2BDC5}" srcOrd="0" destOrd="0" presId="urn:microsoft.com/office/officeart/2009/3/layout/IncreasingArrowsProcess"/>
    <dgm:cxn modelId="{E230B2EC-F548-44B6-B3F9-B82B44227328}" srcId="{E3E08ED8-166E-46DA-AA67-02C0D336508A}" destId="{CAB68044-E8D2-4E2B-9224-A2885CC517F6}" srcOrd="2" destOrd="0" parTransId="{2BA372D9-622A-4BED-AC0D-8D8AD323FE18}" sibTransId="{23D999BD-7588-4D4D-A8E6-FEB9BBE198E0}"/>
    <dgm:cxn modelId="{291BB3F7-13F2-45A6-9AB2-9664204F74E1}" type="presOf" srcId="{376805F1-0106-4B30-BA47-4C659A3D4D81}" destId="{BD8FF571-4DC8-49BD-8DD5-2DA8F43AC194}" srcOrd="0" destOrd="0" presId="urn:microsoft.com/office/officeart/2009/3/layout/IncreasingArrowsProcess"/>
    <dgm:cxn modelId="{76ED6556-AF40-4034-978E-900313BBEA6E}" type="presParOf" srcId="{F1689009-FF7B-449B-8334-AE2A62455E52}" destId="{201668E3-1E39-468F-868A-A7366CFA76E8}" srcOrd="0" destOrd="0" presId="urn:microsoft.com/office/officeart/2009/3/layout/IncreasingArrowsProcess"/>
    <dgm:cxn modelId="{D174D4F7-AAE0-4187-BE0F-D38CE5FFD8F6}" type="presParOf" srcId="{F1689009-FF7B-449B-8334-AE2A62455E52}" destId="{C0C5C333-445E-45B4-A51E-0EE0951DC7B9}" srcOrd="1" destOrd="0" presId="urn:microsoft.com/office/officeart/2009/3/layout/IncreasingArrowsProcess"/>
    <dgm:cxn modelId="{63C945E6-79CD-4638-9DA3-5B35BF6DA8F0}" type="presParOf" srcId="{F1689009-FF7B-449B-8334-AE2A62455E52}" destId="{6B22FFC0-90D1-4C89-8B8E-F1DB66126A44}" srcOrd="2" destOrd="0" presId="urn:microsoft.com/office/officeart/2009/3/layout/IncreasingArrowsProcess"/>
    <dgm:cxn modelId="{79E8B9C8-CD02-4E98-9395-F3E4831B7722}" type="presParOf" srcId="{F1689009-FF7B-449B-8334-AE2A62455E52}" destId="{BD8FF571-4DC8-49BD-8DD5-2DA8F43AC194}" srcOrd="3" destOrd="0" presId="urn:microsoft.com/office/officeart/2009/3/layout/IncreasingArrowsProcess"/>
    <dgm:cxn modelId="{52DB1B07-D45F-4D2C-A13A-CF5303EF800C}" type="presParOf" srcId="{F1689009-FF7B-449B-8334-AE2A62455E52}" destId="{AEC4DDE2-C030-457C-9121-D189C481053C}" srcOrd="4" destOrd="0" presId="urn:microsoft.com/office/officeart/2009/3/layout/IncreasingArrowsProcess"/>
    <dgm:cxn modelId="{F64D1884-F31E-472E-961C-1D3FD3BB0D7E}" type="presParOf" srcId="{F1689009-FF7B-449B-8334-AE2A62455E52}" destId="{1F1EC30E-9EE1-4CEA-BEAA-218137C2BDC5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668E3-1E39-468F-868A-A7366CFA76E8}">
      <dsp:nvSpPr>
        <dsp:cNvPr id="0" name=""/>
        <dsp:cNvSpPr/>
      </dsp:nvSpPr>
      <dsp:spPr>
        <a:xfrm>
          <a:off x="0" y="544214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rgbClr val="1B7F4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Recibimos</a:t>
          </a:r>
        </a:p>
      </dsp:txBody>
      <dsp:txXfrm>
        <a:off x="0" y="766166"/>
        <a:ext cx="5874048" cy="443905"/>
      </dsp:txXfrm>
    </dsp:sp>
    <dsp:sp modelId="{C0C5C333-445E-45B4-A51E-0EE0951DC7B9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Json</a:t>
          </a:r>
          <a:r>
            <a:rPr lang="es-ES" sz="1700" kern="1200" dirty="0"/>
            <a:t>,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XML,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BBDD</a:t>
          </a:r>
        </a:p>
      </dsp:txBody>
      <dsp:txXfrm>
        <a:off x="0" y="1235768"/>
        <a:ext cx="1877568" cy="1710248"/>
      </dsp:txXfrm>
    </dsp:sp>
    <dsp:sp modelId="{6B22FFC0-90D1-4C89-8B8E-F1DB66126A44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rgbClr val="1B7F4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Operamos</a:t>
          </a:r>
        </a:p>
      </dsp:txBody>
      <dsp:txXfrm>
        <a:off x="1877568" y="1069027"/>
        <a:ext cx="3996480" cy="443905"/>
      </dsp:txXfrm>
    </dsp:sp>
    <dsp:sp modelId="{BD8FF571-4DC8-49BD-8DD5-2DA8F43AC194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Filtramos, Añadimos,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Eliminamos</a:t>
          </a:r>
        </a:p>
      </dsp:txBody>
      <dsp:txXfrm>
        <a:off x="1877568" y="1531705"/>
        <a:ext cx="1877568" cy="1710248"/>
      </dsp:txXfrm>
    </dsp:sp>
    <dsp:sp modelId="{AEC4DDE2-C030-457C-9121-D189C481053C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rgbClr val="1B7F4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Devolvemos</a:t>
          </a:r>
        </a:p>
      </dsp:txBody>
      <dsp:txXfrm>
        <a:off x="3755136" y="1364964"/>
        <a:ext cx="2118912" cy="443905"/>
      </dsp:txXfrm>
    </dsp:sp>
    <dsp:sp modelId="{1F1EC30E-9EE1-4CEA-BEAA-218137C2BDC5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Pantalla,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Ficheros,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Web</a:t>
          </a:r>
        </a:p>
      </dsp:txBody>
      <dsp:txXfrm>
        <a:off x="3755136" y="1827641"/>
        <a:ext cx="1877568" cy="1685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1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9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4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60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75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760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347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7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220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42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B3B7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61" r:id="rId2"/>
    <p:sldLayoutId id="2147483662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rgbClr val="FFFFFF"/>
            </a:gs>
            <a:gs pos="0">
              <a:schemeClr val="accent3">
                <a:lumMod val="0"/>
                <a:lumOff val="100000"/>
              </a:schemeClr>
            </a:gs>
            <a:gs pos="1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5D45522E-8CB8-4E3C-A5E9-6A70B114BD73}"/>
              </a:ext>
            </a:extLst>
          </p:cNvPr>
          <p:cNvSpPr txBox="1">
            <a:spLocks/>
          </p:cNvSpPr>
          <p:nvPr/>
        </p:nvSpPr>
        <p:spPr>
          <a:xfrm>
            <a:off x="5052290" y="2152651"/>
            <a:ext cx="3179619" cy="105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br>
              <a:rPr lang="es-ES" sz="2400" b="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ES" sz="2400" b="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José Manuel Montero</a:t>
            </a:r>
            <a:br>
              <a:rPr lang="es-ES" sz="2400" b="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endParaRPr lang="es-ES" sz="2400" b="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F9C8D-8E7F-410F-B246-E8C0AA5A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90" y="247651"/>
            <a:ext cx="1905000" cy="1905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243F74-72B1-420A-A937-40EA8EA8EEE8}"/>
              </a:ext>
            </a:extLst>
          </p:cNvPr>
          <p:cNvSpPr/>
          <p:nvPr/>
        </p:nvSpPr>
        <p:spPr>
          <a:xfrm>
            <a:off x="110836" y="349979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lang="es-ES" sz="2400" dirty="0" err="1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josemmortega</a:t>
            </a:r>
            <a:br>
              <a:rPr lang="es-ES" sz="2400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ES" sz="2400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https://github.com/jmmortega</a:t>
            </a:r>
            <a:endParaRPr lang="es-E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1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74913-3A40-4584-8A07-ACBE30EE61E6}"/>
              </a:ext>
            </a:extLst>
          </p:cNvPr>
          <p:cNvSpPr txBox="1"/>
          <p:nvPr/>
        </p:nvSpPr>
        <p:spPr>
          <a:xfrm>
            <a:off x="173181" y="450272"/>
            <a:ext cx="3514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>
                <a:solidFill>
                  <a:schemeClr val="accent3">
                    <a:lumMod val="50000"/>
                  </a:schemeClr>
                </a:solidFill>
                <a:latin typeface="Lato" panose="020B0604020202020204" charset="0"/>
              </a:rPr>
              <a:t>¿Preguntas?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0A5EC-5BC4-411D-B5FB-DFD7FCEAFACB}"/>
              </a:ext>
            </a:extLst>
          </p:cNvPr>
          <p:cNvSpPr txBox="1"/>
          <p:nvPr/>
        </p:nvSpPr>
        <p:spPr>
          <a:xfrm>
            <a:off x="173181" y="3207051"/>
            <a:ext cx="42949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3">
                    <a:lumMod val="75000"/>
                  </a:schemeClr>
                </a:solidFill>
                <a:latin typeface="Lato" panose="020B0604020202020204" charset="0"/>
              </a:rPr>
              <a:t>Si no tienes ninguna siempre me puedes pillar por Twitter</a:t>
            </a:r>
          </a:p>
          <a:p>
            <a:endParaRPr lang="es-ES" sz="2400" dirty="0">
              <a:solidFill>
                <a:schemeClr val="accent3">
                  <a:lumMod val="75000"/>
                </a:schemeClr>
              </a:solidFill>
              <a:latin typeface="Lato" panose="020B0604020202020204" charset="0"/>
            </a:endParaRPr>
          </a:p>
          <a:p>
            <a:r>
              <a:rPr lang="es-ES" sz="3200" b="1" dirty="0">
                <a:solidFill>
                  <a:schemeClr val="accent3">
                    <a:lumMod val="75000"/>
                  </a:schemeClr>
                </a:solidFill>
                <a:latin typeface="Lato" panose="020B0604020202020204" charset="0"/>
              </a:rPr>
              <a:t>@</a:t>
            </a:r>
            <a:r>
              <a:rPr lang="es-ES" sz="3200" b="1" dirty="0" err="1">
                <a:solidFill>
                  <a:schemeClr val="accent3">
                    <a:lumMod val="75000"/>
                  </a:schemeClr>
                </a:solidFill>
                <a:latin typeface="Lato" panose="020B0604020202020204" charset="0"/>
              </a:rPr>
              <a:t>josemmortega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2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1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74913-3A40-4584-8A07-ACBE30EE61E6}"/>
              </a:ext>
            </a:extLst>
          </p:cNvPr>
          <p:cNvSpPr txBox="1"/>
          <p:nvPr/>
        </p:nvSpPr>
        <p:spPr>
          <a:xfrm>
            <a:off x="755072" y="2258290"/>
            <a:ext cx="2698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4800" b="1" i="0" u="none" strike="noStrike" kern="0" cap="none" spc="0" normalizeH="0" baseline="0" noProof="0" dirty="0">
                <a:ln>
                  <a:noFill/>
                </a:ln>
                <a:solidFill>
                  <a:srgbClr val="8BAB42">
                    <a:lumMod val="50000"/>
                  </a:srgbClr>
                </a:solidFill>
                <a:effectLst/>
                <a:uLnTx/>
                <a:uFillTx/>
                <a:latin typeface="Lato" panose="020B0604020202020204" charset="0"/>
                <a:cs typeface="Arial"/>
                <a:sym typeface="Arial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02411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1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6843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dirty="0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-ES" sz="7200" dirty="0" err="1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Linq</a:t>
            </a:r>
            <a:endParaRPr sz="7200" dirty="0">
              <a:solidFill>
                <a:schemeClr val="accent3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0CB65-A662-4647-AB89-4728B88F6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8745" y="3265700"/>
            <a:ext cx="3082405" cy="1031700"/>
          </a:xfrm>
        </p:spPr>
        <p:txBody>
          <a:bodyPr/>
          <a:lstStyle/>
          <a:p>
            <a:r>
              <a:rPr lang="es-ES" dirty="0"/>
              <a:t>Y no morir en el intento…</a:t>
            </a:r>
          </a:p>
        </p:txBody>
      </p:sp>
    </p:spTree>
    <p:extLst>
      <p:ext uri="{BB962C8B-B14F-4D97-AF65-F5344CB8AC3E}">
        <p14:creationId xmlns:p14="http://schemas.microsoft.com/office/powerpoint/2010/main" val="349502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9C1621-57E7-496A-B6B4-33C9B0F4C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63436"/>
              </p:ext>
            </p:extLst>
          </p:nvPr>
        </p:nvGraphicFramePr>
        <p:xfrm>
          <a:off x="609600" y="4081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77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ADE5A7-F9B0-4324-9572-6BC251AEC238}"/>
              </a:ext>
            </a:extLst>
          </p:cNvPr>
          <p:cNvSpPr txBox="1"/>
          <p:nvPr/>
        </p:nvSpPr>
        <p:spPr>
          <a:xfrm>
            <a:off x="263237" y="1392381"/>
            <a:ext cx="6608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ListaDeObjetos</a:t>
            </a:r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Para(Elemento hasta </a:t>
            </a:r>
            <a:r>
              <a:rPr lang="es-ES" dirty="0" err="1">
                <a:latin typeface="Consolas" panose="020B0609020204030204" pitchFamily="49" charset="0"/>
              </a:rPr>
              <a:t>FinListaDeObjetos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	Si Elemento cumple condición</a:t>
            </a:r>
          </a:p>
          <a:p>
            <a:r>
              <a:rPr lang="es-ES" dirty="0">
                <a:latin typeface="Consolas" panose="020B0609020204030204" pitchFamily="49" charset="0"/>
              </a:rPr>
              <a:t>		Operamos con elemento</a:t>
            </a:r>
          </a:p>
          <a:p>
            <a:r>
              <a:rPr lang="es-ES" dirty="0">
                <a:latin typeface="Consolas" panose="020B0609020204030204" pitchFamily="49" charset="0"/>
              </a:rPr>
              <a:t>	Si no</a:t>
            </a:r>
          </a:p>
          <a:p>
            <a:r>
              <a:rPr lang="es-ES" dirty="0">
                <a:latin typeface="Consolas" panose="020B0609020204030204" pitchFamily="49" charset="0"/>
              </a:rPr>
              <a:t>		Hacemos otra operación</a:t>
            </a:r>
          </a:p>
          <a:p>
            <a:r>
              <a:rPr lang="es-ES" dirty="0">
                <a:latin typeface="Consolas" panose="020B0609020204030204" pitchFamily="49" charset="0"/>
              </a:rPr>
              <a:t>Fin Para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Enviamos </a:t>
            </a:r>
            <a:r>
              <a:rPr lang="es-ES" dirty="0" err="1">
                <a:latin typeface="Consolas" panose="020B0609020204030204" pitchFamily="49" charset="0"/>
              </a:rPr>
              <a:t>NuevaListaDeObjetos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9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1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71620" y="84677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 err="1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Linq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71620" y="1511623"/>
            <a:ext cx="5324100" cy="3413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Agrega capacidades de consulta a datos de manera nativa en .NET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Se añaden operadores de consulta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Este tipo de concepto se encuentra presente en otros lenguajes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Presente en cualquier implementación de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IEnumerable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&lt;T&gt;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49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1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71620" y="84677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Operadores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71620" y="1511623"/>
            <a:ext cx="5324100" cy="3413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Any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GroupBy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OrderBy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Muchos más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415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1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71620" y="84677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Lambda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71620" y="1511623"/>
            <a:ext cx="5324100" cy="3413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“Lenguaje” que usamos para poder realizar las expresiones para lanzar los operadores de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Linq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Son métodos anónimos que tienen normalmente una devolución.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Su estructura es la siguiente: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	X =&gt; Operación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5198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1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71620" y="84677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 err="1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Lazy</a:t>
            </a:r>
            <a:r>
              <a:rPr lang="es-ES" sz="4800" dirty="0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4800" dirty="0" err="1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principle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71620" y="1511623"/>
            <a:ext cx="5324100" cy="3413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Cuando realizamos una operación con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Linq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está no se ejecuta hasta que no es solicitada.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Es decir, cuando tengamos la necesidad del uso de los datos.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Esto puede generar confusión, pero lo veremos más extensamente en el taller.</a:t>
            </a:r>
          </a:p>
        </p:txBody>
      </p:sp>
    </p:spTree>
    <p:extLst>
      <p:ext uri="{BB962C8B-B14F-4D97-AF65-F5344CB8AC3E}">
        <p14:creationId xmlns:p14="http://schemas.microsoft.com/office/powerpoint/2010/main" val="104059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1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71620" y="84677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Extensión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71620" y="1511623"/>
            <a:ext cx="5324100" cy="3413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121867"/>
              </a:buClr>
              <a:buFont typeface="Lato"/>
              <a:buChar char="▸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http://linq101.nilzorblog.com/linq101-lambda.php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None/>
            </a:pPr>
            <a:endParaRPr lang="es-ES" dirty="0">
              <a:solidFill>
                <a:schemeClr val="accent3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41766464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187</Words>
  <Application>Microsoft Office PowerPoint</Application>
  <PresentationFormat>On-screen Show (16:9)</PresentationFormat>
  <Paragraphs>60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Karla</vt:lpstr>
      <vt:lpstr>Consolas</vt:lpstr>
      <vt:lpstr>Lato</vt:lpstr>
      <vt:lpstr>Montserrat</vt:lpstr>
      <vt:lpstr>Arvirargus template</vt:lpstr>
      <vt:lpstr>PowerPoint Presentation</vt:lpstr>
      <vt:lpstr> Linq </vt:lpstr>
      <vt:lpstr>PowerPoint Presentation</vt:lpstr>
      <vt:lpstr>PowerPoint Presentation</vt:lpstr>
      <vt:lpstr>Linq</vt:lpstr>
      <vt:lpstr>Operadores</vt:lpstr>
      <vt:lpstr>Lambda</vt:lpstr>
      <vt:lpstr>Lazy principle</vt:lpstr>
      <vt:lpstr>Extensión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 Manuel Montero Ortega</cp:lastModifiedBy>
  <cp:revision>20</cp:revision>
  <dcterms:modified xsi:type="dcterms:W3CDTF">2019-03-15T22:45:43Z</dcterms:modified>
</cp:coreProperties>
</file>