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7" r:id="rId3"/>
    <p:sldId id="303" r:id="rId4"/>
    <p:sldId id="304" r:id="rId5"/>
    <p:sldId id="270" r:id="rId6"/>
    <p:sldId id="308" r:id="rId7"/>
    <p:sldId id="307" r:id="rId8"/>
    <p:sldId id="309" r:id="rId9"/>
    <p:sldId id="310" r:id="rId10"/>
    <p:sldId id="311" r:id="rId11"/>
    <p:sldId id="312" r:id="rId12"/>
    <p:sldId id="306" r:id="rId13"/>
    <p:sldId id="313" r:id="rId14"/>
    <p:sldId id="305" r:id="rId15"/>
    <p:sldId id="314" r:id="rId16"/>
    <p:sldId id="315" r:id="rId17"/>
    <p:sldId id="319" r:id="rId18"/>
    <p:sldId id="316" r:id="rId19"/>
    <p:sldId id="320" r:id="rId20"/>
    <p:sldId id="318" r:id="rId21"/>
    <p:sldId id="317" r:id="rId22"/>
  </p:sldIdLst>
  <p:sldSz cx="9144000" cy="5143500" type="screen16x9"/>
  <p:notesSz cx="6858000" cy="9144000"/>
  <p:embeddedFontLst>
    <p:embeddedFont>
      <p:font typeface="Abel" panose="020B0604020202020204" charset="0"/>
      <p:regular r:id="rId24"/>
    </p:embeddedFont>
    <p:embeddedFont>
      <p:font typeface="Montserrat" panose="00000500000000000000" pitchFamily="50" charset="0"/>
      <p:regular r:id="rId25"/>
      <p:bold r:id="rId26"/>
      <p:italic r:id="rId27"/>
      <p:boldItalic r:id="rId28"/>
    </p:embeddedFont>
    <p:embeddedFont>
      <p:font typeface="Rubik Light" panose="020B0604020202020204" charset="-79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E2B2E6-D3AE-4CF4-89AB-C04BA573F8CD}">
  <a:tblStyle styleId="{F4E2B2E6-D3AE-4CF4-89AB-C04BA573F8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35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72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17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74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05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16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96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89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15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669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71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24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8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7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67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62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79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aformacion.es/blog-dat/que-son-los-arboles-de-decision-y-para-que-sirven/#id5" TargetMode="External"/><Relationship Id="rId7" Type="http://schemas.openxmlformats.org/officeDocument/2006/relationships/hyperlink" Target="https://sitiobigdata.com/2019/12/14/arbol-de-decision-en-machine-learning-parte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content/2031/arboles-de-decision-parte-i.html" TargetMode="External"/><Relationship Id="rId5" Type="http://schemas.openxmlformats.org/officeDocument/2006/relationships/hyperlink" Target="https://es.wikipedia.org/wiki/Coeficiente_de_Gini" TargetMode="External"/><Relationship Id="rId4" Type="http://schemas.openxmlformats.org/officeDocument/2006/relationships/hyperlink" Target="https://www.cienciadedatos.net/documentos/33_arboles_de_prediccion_bagging_random_forest_boosting#:~:text=Los%20%C3%A1rboles%20de%20decisi%C3%B3n%20son,valor%20de%20la%20variable%20respuest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 dirty="0"/>
              <a:t>Árboles</a:t>
            </a:r>
            <a:r>
              <a:rPr lang="en" sz="6600" dirty="0"/>
              <a:t> de decisión</a:t>
            </a:r>
            <a:endParaRPr sz="166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326943" y="3906550"/>
            <a:ext cx="4455994" cy="91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final de Estructuras de datos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Por: Juan Manuel Muñoz,  Juan Miguel Castro y Juan Manuel Zapata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221776" y="1160501"/>
            <a:ext cx="8700447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1600" dirty="0"/>
              <a:t>PI  = 8/ 14 = 0,57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(fracaso izquierdo)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QI  = 6/ 14 = 0,43  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(éxito izquierdo)</a:t>
            </a:r>
          </a:p>
          <a:p>
            <a:pPr marL="139700" indent="0">
              <a:buNone/>
            </a:pPr>
            <a:endParaRPr lang="es-MX" sz="1600" dirty="0"/>
          </a:p>
          <a:p>
            <a:pPr marL="139700" indent="0">
              <a:buNone/>
            </a:pPr>
            <a:r>
              <a:rPr lang="es-MX" sz="1600" dirty="0"/>
              <a:t>PD = 7/16 = 0,44 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(fracaso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QD= 9/ 16 = 0,56     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(éxito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II   = 0,57^2 + 0,43^2 = 0,51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izquierdo)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ID = 0,44^2 + 0,56^2 = 0,51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G   =  1 – ((14*0,51 + 16* 0,51)/ 30) = 0,49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nodo)</a:t>
            </a:r>
            <a:endParaRPr lang="es-CO" sz="1600" b="1" dirty="0">
              <a:solidFill>
                <a:srgbClr val="DCA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  <a:endParaRPr dirty="0"/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1952483" y="1317450"/>
            <a:ext cx="5239034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2000" dirty="0"/>
              <a:t>Impureza separación por género = 0,4</a:t>
            </a:r>
          </a:p>
          <a:p>
            <a:pPr marL="139700" indent="0">
              <a:buNone/>
            </a:pPr>
            <a:r>
              <a:rPr lang="es-MX" sz="2000" dirty="0"/>
              <a:t>Impureza separación por grado = 0,49</a:t>
            </a:r>
          </a:p>
          <a:p>
            <a:pPr marL="139700" indent="0">
              <a:buNone/>
            </a:pP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La impureza de la separación por genero es la menor, por lo que es la mejor opción.</a:t>
            </a:r>
          </a:p>
          <a:p>
            <a:pPr marL="139700" indent="0">
              <a:buNone/>
            </a:pPr>
            <a:endParaRPr lang="es-CO" sz="1600" dirty="0">
              <a:solidFill>
                <a:srgbClr val="DCA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dirty="0"/>
              <a:t>VEAMOS EL CÓDIGO</a:t>
            </a:r>
            <a:endParaRPr sz="16600" dirty="0"/>
          </a:p>
        </p:txBody>
      </p:sp>
    </p:spTree>
    <p:extLst>
      <p:ext uri="{BB962C8B-B14F-4D97-AF65-F5344CB8AC3E}">
        <p14:creationId xmlns:p14="http://schemas.microsoft.com/office/powerpoint/2010/main" val="3605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Estudio resultados ICFES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335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998487" y="471261"/>
            <a:ext cx="71470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Árbol en base a puntajes</a:t>
            </a:r>
            <a:endParaRPr lang="es-CO" sz="3600" dirty="0"/>
          </a:p>
        </p:txBody>
      </p:sp>
      <p:pic>
        <p:nvPicPr>
          <p:cNvPr id="26" name="image4.png">
            <a:extLst>
              <a:ext uri="{FF2B5EF4-FFF2-40B4-BE49-F238E27FC236}">
                <a16:creationId xmlns:a16="http://schemas.microsoft.com/office/drawing/2014/main" id="{651ADFC5-41EA-42FB-81B7-952B4602BE4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9321" y="1214651"/>
            <a:ext cx="8045356" cy="30707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26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998487" y="471261"/>
            <a:ext cx="71470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Árbol en base a socioeconomía</a:t>
            </a:r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DF2937-6078-41BB-B80D-004696CD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3" y="1888002"/>
            <a:ext cx="8495731" cy="13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86899" y="464850"/>
            <a:ext cx="7770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Árbol en base a puntajes y socioeconomía</a:t>
            </a:r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B37A95-E97B-41B5-985E-5F14FB92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9" y="1811705"/>
            <a:ext cx="8338782" cy="15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Tiempos de ejecución con distintos niveles de recursividad</a:t>
            </a:r>
            <a:endParaRPr dirty="0"/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98946" y="1317450"/>
            <a:ext cx="8946108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2000" dirty="0"/>
              <a:t>Se tomó un conjunto de 15000 datos para crear arboles con distinta profundidad, la complejidad de todos es O(2^n).</a:t>
            </a:r>
          </a:p>
          <a:p>
            <a:pPr marL="139700" indent="0">
              <a:buNone/>
            </a:pP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Profundidad de 4 =                            </a:t>
            </a:r>
            <a:r>
              <a:rPr lang="es-MX" sz="2000" b="1" dirty="0"/>
              <a:t>37 Segundos.</a:t>
            </a: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Profundidad de 8 =                 </a:t>
            </a:r>
            <a:r>
              <a:rPr lang="es-MX" sz="2000" b="1" dirty="0"/>
              <a:t>1 min. 11 Segundos.</a:t>
            </a: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Profundidad de 12 =              </a:t>
            </a:r>
            <a:r>
              <a:rPr lang="es-MX" sz="2000" b="1" dirty="0"/>
              <a:t>1 min. 47 Segundos.</a:t>
            </a: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Profundidad de 16 =              </a:t>
            </a:r>
            <a:r>
              <a:rPr lang="es-MX" sz="2000" b="1" dirty="0"/>
              <a:t>2 min. 15 Segundos.</a:t>
            </a:r>
            <a:endParaRPr lang="es-MX" sz="2000" dirty="0"/>
          </a:p>
          <a:p>
            <a:pPr marL="139700" indent="0">
              <a:buNone/>
            </a:pPr>
            <a:r>
              <a:rPr lang="es-MX" sz="2000" dirty="0"/>
              <a:t>Profundidad de 20 =              </a:t>
            </a:r>
            <a:r>
              <a:rPr lang="es-MX" sz="2000" b="1" dirty="0"/>
              <a:t>2 min. 31 Segundos.</a:t>
            </a:r>
            <a:endParaRPr lang="es-MX" sz="2000" dirty="0"/>
          </a:p>
          <a:p>
            <a:pPr marL="139700" indent="0">
              <a:buNone/>
            </a:pPr>
            <a:endParaRPr lang="es-CO" sz="1600" dirty="0">
              <a:solidFill>
                <a:srgbClr val="DCA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86899" y="464850"/>
            <a:ext cx="7770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Árbol con mejor certeza (77%)</a:t>
            </a:r>
            <a:endParaRPr lang="es-CO" sz="3600" dirty="0"/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14453966-AB10-4FBC-A8C0-0ECD4059FF5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8547" y="990932"/>
            <a:ext cx="6086904" cy="38879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4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Matriz de confusión del mejor árbol</a:t>
            </a:r>
            <a:endParaRPr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DA5BDEA-1D77-440A-A6EC-D6802013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9441"/>
              </p:ext>
            </p:extLst>
          </p:nvPr>
        </p:nvGraphicFramePr>
        <p:xfrm>
          <a:off x="584010" y="1337481"/>
          <a:ext cx="7975980" cy="2797791"/>
        </p:xfrm>
        <a:graphic>
          <a:graphicData uri="http://schemas.openxmlformats.org/drawingml/2006/table">
            <a:tbl>
              <a:tblPr firstRow="1" bandRow="1">
                <a:tableStyleId>{F4E2B2E6-D3AE-4CF4-89AB-C04BA573F8CD}</a:tableStyleId>
              </a:tblPr>
              <a:tblGrid>
                <a:gridCol w="3987990">
                  <a:extLst>
                    <a:ext uri="{9D8B030D-6E8A-4147-A177-3AD203B41FA5}">
                      <a16:colId xmlns:a16="http://schemas.microsoft.com/office/drawing/2014/main" val="878274693"/>
                    </a:ext>
                  </a:extLst>
                </a:gridCol>
                <a:gridCol w="3987990">
                  <a:extLst>
                    <a:ext uri="{9D8B030D-6E8A-4147-A177-3AD203B41FA5}">
                      <a16:colId xmlns:a16="http://schemas.microsoft.com/office/drawing/2014/main" val="2581203468"/>
                    </a:ext>
                  </a:extLst>
                </a:gridCol>
              </a:tblGrid>
              <a:tr h="1392071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Verdaderos Positivos.</a:t>
                      </a:r>
                    </a:p>
                    <a:p>
                      <a:pPr algn="ctr"/>
                      <a:endParaRPr lang="es-MX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1805</a:t>
                      </a:r>
                      <a:endParaRPr lang="es-CO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Falsos Negativos</a:t>
                      </a:r>
                    </a:p>
                    <a:p>
                      <a:pPr algn="ctr"/>
                      <a:endParaRPr lang="es-MX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457</a:t>
                      </a:r>
                      <a:endParaRPr lang="es-CO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1046"/>
                  </a:ext>
                </a:extLst>
              </a:tr>
              <a:tr h="140572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Falsos Positivos</a:t>
                      </a:r>
                    </a:p>
                    <a:p>
                      <a:pPr algn="ctr"/>
                      <a:endParaRPr lang="es-MX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2028</a:t>
                      </a:r>
                      <a:endParaRPr lang="es-CO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Verdaderos Negativos</a:t>
                      </a:r>
                    </a:p>
                    <a:p>
                      <a:pPr algn="ctr"/>
                      <a:endParaRPr lang="es-MX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  <a:p>
                      <a:pPr algn="ctr"/>
                      <a:r>
                        <a:rPr lang="es-MX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ontserrat" panose="00000500000000000000" pitchFamily="50" charset="0"/>
                        </a:rPr>
                        <a:t>710</a:t>
                      </a:r>
                      <a:endParaRPr lang="es-CO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1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2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6696" y="1359474"/>
            <a:ext cx="3741635" cy="293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Los árboles de decisión son modelos de predicción basados en reglas binarias (si/no). Con estas consigue repartir las observaciones en función de sus atributos y predecir así el valor de la variable respuesta.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400" dirty="0"/>
              <a:t>A la hora de tomar decisiones en un negocio, por ejemplo, el uso de árboles es tremendamente útil, pues permite comparar diferentes decisiones y acciones según sus costos, probabilidades y beneficios.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s-CO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Árboles de decisión</a:t>
            </a:r>
            <a:endParaRPr sz="3600" dirty="0"/>
          </a:p>
        </p:txBody>
      </p:sp>
      <p:grpSp>
        <p:nvGrpSpPr>
          <p:cNvPr id="4" name="Google Shape;7898;p64">
            <a:extLst>
              <a:ext uri="{FF2B5EF4-FFF2-40B4-BE49-F238E27FC236}">
                <a16:creationId xmlns:a16="http://schemas.microsoft.com/office/drawing/2014/main" id="{406F2D68-D50F-4215-B1EE-56EFA40E2FC6}"/>
              </a:ext>
            </a:extLst>
          </p:cNvPr>
          <p:cNvGrpSpPr/>
          <p:nvPr/>
        </p:nvGrpSpPr>
        <p:grpSpPr>
          <a:xfrm>
            <a:off x="4775671" y="1530261"/>
            <a:ext cx="3741634" cy="2593939"/>
            <a:chOff x="803162" y="2667727"/>
            <a:chExt cx="1411906" cy="633611"/>
          </a:xfrm>
        </p:grpSpPr>
        <p:cxnSp>
          <p:nvCxnSpPr>
            <p:cNvPr id="5" name="Google Shape;7899;p64">
              <a:extLst>
                <a:ext uri="{FF2B5EF4-FFF2-40B4-BE49-F238E27FC236}">
                  <a16:creationId xmlns:a16="http://schemas.microsoft.com/office/drawing/2014/main" id="{D2F6B876-12BA-4776-905B-B65C696BAA6B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7902;p64">
              <a:extLst>
                <a:ext uri="{FF2B5EF4-FFF2-40B4-BE49-F238E27FC236}">
                  <a16:creationId xmlns:a16="http://schemas.microsoft.com/office/drawing/2014/main" id="{3670A3B9-37DD-4F94-8BF3-66F5A9D97682}"/>
                </a:ext>
              </a:extLst>
            </p:cNvPr>
            <p:cNvCxnSpPr>
              <a:stCxn id="16" idx="0"/>
              <a:endCxn id="1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Google Shape;7904;p64">
              <a:extLst>
                <a:ext uri="{FF2B5EF4-FFF2-40B4-BE49-F238E27FC236}">
                  <a16:creationId xmlns:a16="http://schemas.microsoft.com/office/drawing/2014/main" id="{CF4C3561-6ABD-43DB-8C62-EBE7E577AC6D}"/>
                </a:ext>
              </a:extLst>
            </p:cNvPr>
            <p:cNvCxnSpPr>
              <a:stCxn id="16" idx="2"/>
              <a:endCxn id="1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906;p64">
              <a:extLst>
                <a:ext uri="{FF2B5EF4-FFF2-40B4-BE49-F238E27FC236}">
                  <a16:creationId xmlns:a16="http://schemas.microsoft.com/office/drawing/2014/main" id="{DE1F3784-C062-47C9-B200-DEC942845AAB}"/>
                </a:ext>
              </a:extLst>
            </p:cNvPr>
            <p:cNvCxnSpPr>
              <a:stCxn id="11" idx="0"/>
              <a:endCxn id="1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908;p64">
              <a:extLst>
                <a:ext uri="{FF2B5EF4-FFF2-40B4-BE49-F238E27FC236}">
                  <a16:creationId xmlns:a16="http://schemas.microsoft.com/office/drawing/2014/main" id="{50944140-9FF4-4927-9C82-AF84964A8745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910;p64">
              <a:extLst>
                <a:ext uri="{FF2B5EF4-FFF2-40B4-BE49-F238E27FC236}">
                  <a16:creationId xmlns:a16="http://schemas.microsoft.com/office/drawing/2014/main" id="{9A6CB06E-8C51-4753-BF23-EAB0B45E3AE8}"/>
                </a:ext>
              </a:extLst>
            </p:cNvPr>
            <p:cNvCxnSpPr>
              <a:stCxn id="13" idx="0"/>
              <a:endCxn id="1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" name="Google Shape;7907;p64">
              <a:extLst>
                <a:ext uri="{FF2B5EF4-FFF2-40B4-BE49-F238E27FC236}">
                  <a16:creationId xmlns:a16="http://schemas.microsoft.com/office/drawing/2014/main" id="{69711812-175A-4894-8D2B-379A0869C75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7905;p64">
              <a:extLst>
                <a:ext uri="{FF2B5EF4-FFF2-40B4-BE49-F238E27FC236}">
                  <a16:creationId xmlns:a16="http://schemas.microsoft.com/office/drawing/2014/main" id="{989E7B14-C9F7-446B-B4CD-5D0AF23B044D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7911;p64">
              <a:extLst>
                <a:ext uri="{FF2B5EF4-FFF2-40B4-BE49-F238E27FC236}">
                  <a16:creationId xmlns:a16="http://schemas.microsoft.com/office/drawing/2014/main" id="{BE1D76ED-CFB6-4158-8118-4C03F9497D01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7909;p64">
              <a:extLst>
                <a:ext uri="{FF2B5EF4-FFF2-40B4-BE49-F238E27FC236}">
                  <a16:creationId xmlns:a16="http://schemas.microsoft.com/office/drawing/2014/main" id="{00E30BBE-1525-4ED1-A60B-65821B9D592C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7901;p64">
              <a:extLst>
                <a:ext uri="{FF2B5EF4-FFF2-40B4-BE49-F238E27FC236}">
                  <a16:creationId xmlns:a16="http://schemas.microsoft.com/office/drawing/2014/main" id="{07EBFBCA-3706-40BB-898F-507856C2F04E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7903;p64">
              <a:extLst>
                <a:ext uri="{FF2B5EF4-FFF2-40B4-BE49-F238E27FC236}">
                  <a16:creationId xmlns:a16="http://schemas.microsoft.com/office/drawing/2014/main" id="{A0494C6A-C3DF-4BFB-93A5-117D0FF256A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7900;p64">
              <a:extLst>
                <a:ext uri="{FF2B5EF4-FFF2-40B4-BE49-F238E27FC236}">
                  <a16:creationId xmlns:a16="http://schemas.microsoft.com/office/drawing/2014/main" id="{ADF54D44-4040-423A-A839-2E20D48D0BBA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Referencias</a:t>
            </a:r>
            <a:endParaRPr dirty="0"/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64826" y="1378865"/>
            <a:ext cx="8700447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0000" indent="-576000" algn="just">
              <a:buNone/>
            </a:pPr>
            <a:r>
              <a:rPr lang="es-MX" sz="1100" dirty="0"/>
              <a:t>Rosana Ferrero, &amp; Juan L. López. (s.f.). QUÉ SON LOS ÁRBOLES DE DECISIÓN Y PARA QUÉ SIRVEN. Obtenido de Máxima formación: </a:t>
            </a:r>
            <a:r>
              <a:rPr lang="es-MX" sz="1100" dirty="0">
                <a:hlinkClick r:id="rId3"/>
              </a:rPr>
              <a:t>https://www.maximaformacion.es/blog-dat/que-son-los-arboles-de-decision-y-para-que-sirven/#id5</a:t>
            </a:r>
            <a:endParaRPr lang="es-MX" sz="1100" dirty="0"/>
          </a:p>
          <a:p>
            <a:pPr marL="900000" indent="-576000" algn="just">
              <a:buNone/>
            </a:pPr>
            <a:endParaRPr lang="es-MX" sz="1100" dirty="0"/>
          </a:p>
          <a:p>
            <a:pPr marL="900000" indent="-576000" algn="just">
              <a:buNone/>
            </a:pPr>
            <a:r>
              <a:rPr lang="es-MX" sz="1100" dirty="0"/>
              <a:t>Rodrigo, J. A. (Febrero de 2017). Árboles de decisión, </a:t>
            </a:r>
            <a:r>
              <a:rPr lang="es-MX" sz="1100" dirty="0" err="1"/>
              <a:t>random</a:t>
            </a:r>
            <a:r>
              <a:rPr lang="es-MX" sz="1100" dirty="0"/>
              <a:t> forest, </a:t>
            </a:r>
            <a:r>
              <a:rPr lang="es-MX" sz="1100" dirty="0" err="1"/>
              <a:t>gradient</a:t>
            </a:r>
            <a:r>
              <a:rPr lang="es-MX" sz="1100" dirty="0"/>
              <a:t> </a:t>
            </a:r>
            <a:r>
              <a:rPr lang="es-MX" sz="1100" dirty="0" err="1"/>
              <a:t>boosting</a:t>
            </a:r>
            <a:r>
              <a:rPr lang="es-MX" sz="1100" dirty="0"/>
              <a:t> y C5.0. Obtenido de </a:t>
            </a:r>
            <a:r>
              <a:rPr lang="es-MX" sz="1100" dirty="0">
                <a:hlinkClick r:id="rId4"/>
              </a:rPr>
              <a:t>https://www.cienciadedatos.net/documentos/33_arboles_de_prediccion_bagging_random_forest_boosting#:~:text=Los%20%C3%A1rboles%20de%20decisi%C3%B3n%20son,valor%20de%20la%20variable%20respuesta</a:t>
            </a:r>
            <a:r>
              <a:rPr lang="es-MX" sz="1100" dirty="0"/>
              <a:t>.</a:t>
            </a:r>
          </a:p>
          <a:p>
            <a:pPr marL="900000" indent="-576000" algn="just">
              <a:buNone/>
            </a:pPr>
            <a:endParaRPr lang="es-MX" sz="1100" dirty="0"/>
          </a:p>
          <a:p>
            <a:pPr marL="900000" indent="-576000" algn="just">
              <a:buNone/>
            </a:pPr>
            <a:r>
              <a:rPr lang="es-MX" sz="1100" dirty="0"/>
              <a:t>Coeficiente de Gini. (Sin fecha). En Wikipedia. Recuperado el 2 de diciembre de 2020 de </a:t>
            </a:r>
            <a:r>
              <a:rPr lang="es-MX" sz="1100" dirty="0">
                <a:hlinkClick r:id="rId5"/>
              </a:rPr>
              <a:t>https://es.wikipedia.org/wiki/Coeficiente_de_Gini</a:t>
            </a:r>
            <a:endParaRPr lang="es-MX" sz="1100" dirty="0"/>
          </a:p>
          <a:p>
            <a:pPr marL="900000" indent="-576000" algn="just">
              <a:buNone/>
            </a:pPr>
            <a:endParaRPr lang="es-MX" sz="1100" dirty="0"/>
          </a:p>
          <a:p>
            <a:pPr marL="900000" indent="-576000" algn="just">
              <a:buNone/>
            </a:pPr>
            <a:r>
              <a:rPr lang="es-MX" sz="1100" dirty="0"/>
              <a:t>Orellana Alvear, J. (2018). Árboles de decisión y Random Forest [en línea]. Recuperado de </a:t>
            </a:r>
            <a:r>
              <a:rPr lang="es-MX" sz="1100" dirty="0">
                <a:hlinkClick r:id="rId6"/>
              </a:rPr>
              <a:t>https://bookdown.org/content/2031/arboles-de-decision-parte-i.html</a:t>
            </a:r>
            <a:endParaRPr lang="es-MX" sz="1100" dirty="0"/>
          </a:p>
          <a:p>
            <a:pPr marL="900000" indent="-576000" algn="just">
              <a:buNone/>
            </a:pPr>
            <a:endParaRPr lang="es-MX" sz="1100" dirty="0"/>
          </a:p>
          <a:p>
            <a:pPr marL="900000" indent="-576000" algn="just">
              <a:buNone/>
            </a:pPr>
            <a:r>
              <a:rPr lang="es-MX" sz="1100" dirty="0"/>
              <a:t>Sitiobigdata. (2019). Árbol de decisión en Machine Learning (Parte 1) [en línea]. Recuperado de </a:t>
            </a:r>
            <a:r>
              <a:rPr lang="es-MX" sz="1100" dirty="0">
                <a:hlinkClick r:id="rId7"/>
              </a:rPr>
              <a:t>https://sitiobigdata.com/2019/12/14/arbol-de-decision-en-machine-learning-parte-1/</a:t>
            </a:r>
            <a:endParaRPr lang="es-MX" sz="1100" dirty="0"/>
          </a:p>
          <a:p>
            <a:pPr marL="139700" indent="0" algn="just">
              <a:buNone/>
            </a:pPr>
            <a:endParaRPr lang="es-MX" sz="1100" dirty="0"/>
          </a:p>
          <a:p>
            <a:pPr marL="139700" indent="0" algn="just">
              <a:buNone/>
            </a:pP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4667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dirty="0"/>
              <a:t>GRACIAS</a:t>
            </a:r>
            <a:endParaRPr sz="16600" dirty="0"/>
          </a:p>
        </p:txBody>
      </p:sp>
    </p:spTree>
    <p:extLst>
      <p:ext uri="{BB962C8B-B14F-4D97-AF65-F5344CB8AC3E}">
        <p14:creationId xmlns:p14="http://schemas.microsoft.com/office/powerpoint/2010/main" val="4174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34;p30">
            <a:extLst>
              <a:ext uri="{FF2B5EF4-FFF2-40B4-BE49-F238E27FC236}">
                <a16:creationId xmlns:a16="http://schemas.microsoft.com/office/drawing/2014/main" id="{4DF8C3CD-15B9-4406-A4AA-45D37A899AA9}"/>
              </a:ext>
            </a:extLst>
          </p:cNvPr>
          <p:cNvSpPr txBox="1">
            <a:spLocks/>
          </p:cNvSpPr>
          <p:nvPr/>
        </p:nvSpPr>
        <p:spPr>
          <a:xfrm>
            <a:off x="4776717" y="1425747"/>
            <a:ext cx="3741635" cy="2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Font typeface="Livvic"/>
              <a:buNone/>
            </a:pPr>
            <a:r>
              <a:rPr lang="es-MX" sz="1400" dirty="0"/>
              <a:t>Se ha escogido la implementación de los árboles de decisión debido a su fácil interpretación a la hora de leer sus resultados y la rapidez con que trabaja a comparación de otros algoritmos de predicción. </a:t>
            </a:r>
          </a:p>
          <a:p>
            <a:pPr marL="0" indent="0" algn="just">
              <a:buFont typeface="Livvic"/>
              <a:buNone/>
            </a:pPr>
            <a:r>
              <a:rPr lang="es-MX" sz="1400" dirty="0"/>
              <a:t>Concretamente se escogió el algoritmo CART de clasificación, ya que sus separaciones se rigen sobre el índice de Gini, pues funciona muy bien a la hora de predecir valores discretos (verdadero o falso).</a:t>
            </a:r>
            <a:endParaRPr lang="es-CO" sz="1400" dirty="0"/>
          </a:p>
          <a:p>
            <a:pPr marL="0" indent="0">
              <a:spcBef>
                <a:spcPts val="1600"/>
              </a:spcBef>
              <a:buFont typeface="Livvic"/>
              <a:buNone/>
            </a:pPr>
            <a:endParaRPr lang="es-CO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998487" y="471261"/>
            <a:ext cx="71470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¿Por qué utilizar árboles de decisión?</a:t>
            </a:r>
            <a:endParaRPr lang="es-CO" sz="3600" dirty="0"/>
          </a:p>
        </p:txBody>
      </p:sp>
      <p:grpSp>
        <p:nvGrpSpPr>
          <p:cNvPr id="46" name="Google Shape;8613;p66">
            <a:extLst>
              <a:ext uri="{FF2B5EF4-FFF2-40B4-BE49-F238E27FC236}">
                <a16:creationId xmlns:a16="http://schemas.microsoft.com/office/drawing/2014/main" id="{BE8F54F2-61A6-491D-9477-408EE59A49FC}"/>
              </a:ext>
            </a:extLst>
          </p:cNvPr>
          <p:cNvGrpSpPr/>
          <p:nvPr/>
        </p:nvGrpSpPr>
        <p:grpSpPr>
          <a:xfrm>
            <a:off x="919123" y="1531548"/>
            <a:ext cx="3448162" cy="2591366"/>
            <a:chOff x="6599718" y="2068734"/>
            <a:chExt cx="940737" cy="721067"/>
          </a:xfrm>
        </p:grpSpPr>
        <p:sp>
          <p:nvSpPr>
            <p:cNvPr id="47" name="Google Shape;8614;p66">
              <a:extLst>
                <a:ext uri="{FF2B5EF4-FFF2-40B4-BE49-F238E27FC236}">
                  <a16:creationId xmlns:a16="http://schemas.microsoft.com/office/drawing/2014/main" id="{28A3B765-2492-428F-B9F9-67AEA7836590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615;p66">
              <a:extLst>
                <a:ext uri="{FF2B5EF4-FFF2-40B4-BE49-F238E27FC236}">
                  <a16:creationId xmlns:a16="http://schemas.microsoft.com/office/drawing/2014/main" id="{6384E88C-538F-48D4-98A6-D459564FBC6E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8616;p66">
              <a:extLst>
                <a:ext uri="{FF2B5EF4-FFF2-40B4-BE49-F238E27FC236}">
                  <a16:creationId xmlns:a16="http://schemas.microsoft.com/office/drawing/2014/main" id="{BDDFE2D8-6441-4079-BF6C-8A7F1623C6F4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617;p66">
              <a:extLst>
                <a:ext uri="{FF2B5EF4-FFF2-40B4-BE49-F238E27FC236}">
                  <a16:creationId xmlns:a16="http://schemas.microsoft.com/office/drawing/2014/main" id="{412B6D2B-5DB2-4B4A-A5B7-6A430F8E7C19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8618;p66">
              <a:extLst>
                <a:ext uri="{FF2B5EF4-FFF2-40B4-BE49-F238E27FC236}">
                  <a16:creationId xmlns:a16="http://schemas.microsoft.com/office/drawing/2014/main" id="{504DB77D-96EE-4BA5-8822-CA6BFA0F1871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619;p66">
              <a:extLst>
                <a:ext uri="{FF2B5EF4-FFF2-40B4-BE49-F238E27FC236}">
                  <a16:creationId xmlns:a16="http://schemas.microsoft.com/office/drawing/2014/main" id="{3D79D3D4-EF1B-4A0C-B871-61BB5EFEF55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" name="Google Shape;8620;p66">
              <a:extLst>
                <a:ext uri="{FF2B5EF4-FFF2-40B4-BE49-F238E27FC236}">
                  <a16:creationId xmlns:a16="http://schemas.microsoft.com/office/drawing/2014/main" id="{40AD63EB-9693-45A8-9819-3A9EB080CA10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4" name="Google Shape;8621;p66">
                <a:extLst>
                  <a:ext uri="{FF2B5EF4-FFF2-40B4-BE49-F238E27FC236}">
                    <a16:creationId xmlns:a16="http://schemas.microsoft.com/office/drawing/2014/main" id="{63F0A03C-72D5-4C86-B815-68C8A3FB99CF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8622;p66">
                <a:extLst>
                  <a:ext uri="{FF2B5EF4-FFF2-40B4-BE49-F238E27FC236}">
                    <a16:creationId xmlns:a16="http://schemas.microsoft.com/office/drawing/2014/main" id="{1F493CD7-3383-404D-809A-7C6D3B1874DF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8623;p66">
                <a:extLst>
                  <a:ext uri="{FF2B5EF4-FFF2-40B4-BE49-F238E27FC236}">
                    <a16:creationId xmlns:a16="http://schemas.microsoft.com/office/drawing/2014/main" id="{0FA60A2E-FED2-4BE3-9C31-CA6F122896B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8624;p66">
                <a:extLst>
                  <a:ext uri="{FF2B5EF4-FFF2-40B4-BE49-F238E27FC236}">
                    <a16:creationId xmlns:a16="http://schemas.microsoft.com/office/drawing/2014/main" id="{70EFD3E3-573D-4D98-AC45-D9EB592E509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8625;p66">
                <a:extLst>
                  <a:ext uri="{FF2B5EF4-FFF2-40B4-BE49-F238E27FC236}">
                    <a16:creationId xmlns:a16="http://schemas.microsoft.com/office/drawing/2014/main" id="{72D160C9-F52E-41EF-A291-33C06CCAB1D6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8626;p66">
                <a:extLst>
                  <a:ext uri="{FF2B5EF4-FFF2-40B4-BE49-F238E27FC236}">
                    <a16:creationId xmlns:a16="http://schemas.microsoft.com/office/drawing/2014/main" id="{48CBE16B-71BD-4363-A0DF-0EF45D65B6AD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0" name="Google Shape;8627;p66">
                <a:extLst>
                  <a:ext uri="{FF2B5EF4-FFF2-40B4-BE49-F238E27FC236}">
                    <a16:creationId xmlns:a16="http://schemas.microsoft.com/office/drawing/2014/main" id="{9800692E-B434-4726-BE41-1FBA5914933D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61" name="Google Shape;8628;p66">
                  <a:extLst>
                    <a:ext uri="{FF2B5EF4-FFF2-40B4-BE49-F238E27FC236}">
                      <a16:creationId xmlns:a16="http://schemas.microsoft.com/office/drawing/2014/main" id="{4070906D-B8A4-4F67-AB87-0C199B2249DB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8629;p66">
                  <a:extLst>
                    <a:ext uri="{FF2B5EF4-FFF2-40B4-BE49-F238E27FC236}">
                      <a16:creationId xmlns:a16="http://schemas.microsoft.com/office/drawing/2014/main" id="{84B4403A-D221-468A-AA35-F3BB6712E769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" name="Google Shape;8630;p66">
                  <a:extLst>
                    <a:ext uri="{FF2B5EF4-FFF2-40B4-BE49-F238E27FC236}">
                      <a16:creationId xmlns:a16="http://schemas.microsoft.com/office/drawing/2014/main" id="{732E9A38-23A1-4FB7-B468-ADC755E46759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" name="Google Shape;8631;p66">
                  <a:extLst>
                    <a:ext uri="{FF2B5EF4-FFF2-40B4-BE49-F238E27FC236}">
                      <a16:creationId xmlns:a16="http://schemas.microsoft.com/office/drawing/2014/main" id="{919BB0DC-DB2B-4AC9-800A-BC072088E154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" name="Google Shape;8632;p66">
                  <a:extLst>
                    <a:ext uri="{FF2B5EF4-FFF2-40B4-BE49-F238E27FC236}">
                      <a16:creationId xmlns:a16="http://schemas.microsoft.com/office/drawing/2014/main" id="{1A39BA07-B0E8-4536-94DA-D42B38AD6CA9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8633;p66">
                  <a:extLst>
                    <a:ext uri="{FF2B5EF4-FFF2-40B4-BE49-F238E27FC236}">
                      <a16:creationId xmlns:a16="http://schemas.microsoft.com/office/drawing/2014/main" id="{6FA9BA35-74EC-4435-9FA7-CF033DEC313F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" name="Google Shape;8634;p66">
                  <a:extLst>
                    <a:ext uri="{FF2B5EF4-FFF2-40B4-BE49-F238E27FC236}">
                      <a16:creationId xmlns:a16="http://schemas.microsoft.com/office/drawing/2014/main" id="{C48DD0AC-3E32-4EA2-831B-DAD9DA436275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82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6695" y="1965311"/>
            <a:ext cx="3741635" cy="172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El índice de Gini es una medida que surge con el objetivo de medir la desigualdad en los ingresos de la población, y es actualmente uno de los criterios más usados en los árboles de decisión de Machine Learning (Coeficiente de Gini, s.f).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s-CO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96839" y="489363"/>
            <a:ext cx="855032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¿Qué es el índice de Gini y el porqué de su uso?</a:t>
            </a:r>
            <a:endParaRPr lang="es-CO" sz="3600" dirty="0"/>
          </a:p>
        </p:txBody>
      </p:sp>
      <p:grpSp>
        <p:nvGrpSpPr>
          <p:cNvPr id="18" name="Google Shape;6964;p63">
            <a:extLst>
              <a:ext uri="{FF2B5EF4-FFF2-40B4-BE49-F238E27FC236}">
                <a16:creationId xmlns:a16="http://schemas.microsoft.com/office/drawing/2014/main" id="{1D12CBA4-3523-42C3-A052-E1756B63AB93}"/>
              </a:ext>
            </a:extLst>
          </p:cNvPr>
          <p:cNvGrpSpPr/>
          <p:nvPr/>
        </p:nvGrpSpPr>
        <p:grpSpPr>
          <a:xfrm>
            <a:off x="4775672" y="1767386"/>
            <a:ext cx="3651821" cy="2115866"/>
            <a:chOff x="3597785" y="3065882"/>
            <a:chExt cx="2241344" cy="1330656"/>
          </a:xfrm>
          <a:solidFill>
            <a:srgbClr val="DCAE52"/>
          </a:solidFill>
        </p:grpSpPr>
        <p:grpSp>
          <p:nvGrpSpPr>
            <p:cNvPr id="19" name="Google Shape;6965;p63">
              <a:extLst>
                <a:ext uri="{FF2B5EF4-FFF2-40B4-BE49-F238E27FC236}">
                  <a16:creationId xmlns:a16="http://schemas.microsoft.com/office/drawing/2014/main" id="{B1989FA2-1F4F-4BCF-8C94-AF2885308179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825" name="Google Shape;6966;p63">
                <a:extLst>
                  <a:ext uri="{FF2B5EF4-FFF2-40B4-BE49-F238E27FC236}">
                    <a16:creationId xmlns:a16="http://schemas.microsoft.com/office/drawing/2014/main" id="{2850596C-E269-4EDE-917F-BF7A0D42319D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rgbClr val="DCAE5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26" name="Google Shape;6967;p63">
                <a:extLst>
                  <a:ext uri="{FF2B5EF4-FFF2-40B4-BE49-F238E27FC236}">
                    <a16:creationId xmlns:a16="http://schemas.microsoft.com/office/drawing/2014/main" id="{21F02044-2835-41D9-95F3-F34967BF8BFF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830" name="Google Shape;6968;p63">
                  <a:extLst>
                    <a:ext uri="{FF2B5EF4-FFF2-40B4-BE49-F238E27FC236}">
                      <a16:creationId xmlns:a16="http://schemas.microsoft.com/office/drawing/2014/main" id="{6107DBE2-94F8-4E1B-9EB1-DA33AA5E829A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1" name="Google Shape;6969;p63">
                  <a:extLst>
                    <a:ext uri="{FF2B5EF4-FFF2-40B4-BE49-F238E27FC236}">
                      <a16:creationId xmlns:a16="http://schemas.microsoft.com/office/drawing/2014/main" id="{A65EB6F1-E886-4A6A-B06D-8E0AB863EA5B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7" name="Google Shape;6970;p63">
                <a:extLst>
                  <a:ext uri="{FF2B5EF4-FFF2-40B4-BE49-F238E27FC236}">
                    <a16:creationId xmlns:a16="http://schemas.microsoft.com/office/drawing/2014/main" id="{DD550563-92F0-4535-B160-9C4976800874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828" name="Google Shape;6971;p63">
                  <a:extLst>
                    <a:ext uri="{FF2B5EF4-FFF2-40B4-BE49-F238E27FC236}">
                      <a16:creationId xmlns:a16="http://schemas.microsoft.com/office/drawing/2014/main" id="{6D9F561F-EA23-4A4A-833C-C459A1714ADC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9" name="Google Shape;6972;p63">
                  <a:extLst>
                    <a:ext uri="{FF2B5EF4-FFF2-40B4-BE49-F238E27FC236}">
                      <a16:creationId xmlns:a16="http://schemas.microsoft.com/office/drawing/2014/main" id="{73762C7A-595E-4E43-82B0-D7F7DFE39031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0" name="Google Shape;6973;p63">
              <a:extLst>
                <a:ext uri="{FF2B5EF4-FFF2-40B4-BE49-F238E27FC236}">
                  <a16:creationId xmlns:a16="http://schemas.microsoft.com/office/drawing/2014/main" id="{958A77DF-578A-4075-8516-513410026361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10" name="Google Shape;6974;p63">
                <a:extLst>
                  <a:ext uri="{FF2B5EF4-FFF2-40B4-BE49-F238E27FC236}">
                    <a16:creationId xmlns:a16="http://schemas.microsoft.com/office/drawing/2014/main" id="{E1AF9DAA-ACB8-4233-8EA9-ED566499C26A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823" name="Google Shape;6975;p63">
                  <a:extLst>
                    <a:ext uri="{FF2B5EF4-FFF2-40B4-BE49-F238E27FC236}">
                      <a16:creationId xmlns:a16="http://schemas.microsoft.com/office/drawing/2014/main" id="{7B64C043-E6F7-46AC-8202-3186C429CD83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4" name="Google Shape;6976;p63">
                  <a:extLst>
                    <a:ext uri="{FF2B5EF4-FFF2-40B4-BE49-F238E27FC236}">
                      <a16:creationId xmlns:a16="http://schemas.microsoft.com/office/drawing/2014/main" id="{87B4532B-E299-4C49-B19E-268E54DCD244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1" name="Google Shape;6977;p63">
                <a:extLst>
                  <a:ext uri="{FF2B5EF4-FFF2-40B4-BE49-F238E27FC236}">
                    <a16:creationId xmlns:a16="http://schemas.microsoft.com/office/drawing/2014/main" id="{48AD1D13-DA6E-4E3B-BF8D-AA0C748DD5C7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821" name="Google Shape;6978;p63">
                  <a:extLst>
                    <a:ext uri="{FF2B5EF4-FFF2-40B4-BE49-F238E27FC236}">
                      <a16:creationId xmlns:a16="http://schemas.microsoft.com/office/drawing/2014/main" id="{549D147A-B6AC-4839-9034-EB46F88998CE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2" name="Google Shape;6979;p63">
                  <a:extLst>
                    <a:ext uri="{FF2B5EF4-FFF2-40B4-BE49-F238E27FC236}">
                      <a16:creationId xmlns:a16="http://schemas.microsoft.com/office/drawing/2014/main" id="{87DB7A33-DC01-40D3-AF21-249838963A0B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2" name="Google Shape;6980;p63">
                <a:extLst>
                  <a:ext uri="{FF2B5EF4-FFF2-40B4-BE49-F238E27FC236}">
                    <a16:creationId xmlns:a16="http://schemas.microsoft.com/office/drawing/2014/main" id="{49236C88-0E9D-4983-844B-261EA006B295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19" name="Google Shape;6981;p63">
                  <a:extLst>
                    <a:ext uri="{FF2B5EF4-FFF2-40B4-BE49-F238E27FC236}">
                      <a16:creationId xmlns:a16="http://schemas.microsoft.com/office/drawing/2014/main" id="{AE2F9CD5-1775-4083-A9A5-B975E2D75765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6982;p63">
                  <a:extLst>
                    <a:ext uri="{FF2B5EF4-FFF2-40B4-BE49-F238E27FC236}">
                      <a16:creationId xmlns:a16="http://schemas.microsoft.com/office/drawing/2014/main" id="{B2EB7B35-7B44-46C1-8D40-957883D22637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3" name="Google Shape;6983;p63">
                <a:extLst>
                  <a:ext uri="{FF2B5EF4-FFF2-40B4-BE49-F238E27FC236}">
                    <a16:creationId xmlns:a16="http://schemas.microsoft.com/office/drawing/2014/main" id="{8365B3A0-D4FD-474E-B995-18C955EAB664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17" name="Google Shape;6984;p63">
                  <a:extLst>
                    <a:ext uri="{FF2B5EF4-FFF2-40B4-BE49-F238E27FC236}">
                      <a16:creationId xmlns:a16="http://schemas.microsoft.com/office/drawing/2014/main" id="{DB8079C3-5866-4803-8A72-6E04C84CFC9B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8" name="Google Shape;6985;p63">
                  <a:extLst>
                    <a:ext uri="{FF2B5EF4-FFF2-40B4-BE49-F238E27FC236}">
                      <a16:creationId xmlns:a16="http://schemas.microsoft.com/office/drawing/2014/main" id="{3F45830A-3A5F-40D2-B3AF-20746965A129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4" name="Google Shape;6986;p63">
                <a:extLst>
                  <a:ext uri="{FF2B5EF4-FFF2-40B4-BE49-F238E27FC236}">
                    <a16:creationId xmlns:a16="http://schemas.microsoft.com/office/drawing/2014/main" id="{CA049020-516C-49FB-8193-C9531F83B5C8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15" name="Google Shape;6987;p63">
                  <a:extLst>
                    <a:ext uri="{FF2B5EF4-FFF2-40B4-BE49-F238E27FC236}">
                      <a16:creationId xmlns:a16="http://schemas.microsoft.com/office/drawing/2014/main" id="{B5945ECE-D591-43C2-BA4F-821719EBB041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6" name="Google Shape;6988;p63">
                  <a:extLst>
                    <a:ext uri="{FF2B5EF4-FFF2-40B4-BE49-F238E27FC236}">
                      <a16:creationId xmlns:a16="http://schemas.microsoft.com/office/drawing/2014/main" id="{C79CCDC5-45DD-4FD2-8D5B-18583751B9BA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1" name="Google Shape;6989;p63">
              <a:extLst>
                <a:ext uri="{FF2B5EF4-FFF2-40B4-BE49-F238E27FC236}">
                  <a16:creationId xmlns:a16="http://schemas.microsoft.com/office/drawing/2014/main" id="{C2D28F13-F6FB-44E0-87E6-75350F00602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782" name="Google Shape;6990;p63">
                <a:extLst>
                  <a:ext uri="{FF2B5EF4-FFF2-40B4-BE49-F238E27FC236}">
                    <a16:creationId xmlns:a16="http://schemas.microsoft.com/office/drawing/2014/main" id="{FE90F74A-13FD-4377-B765-F44DEE85BB34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804" name="Google Shape;6991;p63">
                  <a:extLst>
                    <a:ext uri="{FF2B5EF4-FFF2-40B4-BE49-F238E27FC236}">
                      <a16:creationId xmlns:a16="http://schemas.microsoft.com/office/drawing/2014/main" id="{73146A88-F6D3-48CB-8AD1-A6A829BD78C8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5" name="Google Shape;6992;p63">
                  <a:extLst>
                    <a:ext uri="{FF2B5EF4-FFF2-40B4-BE49-F238E27FC236}">
                      <a16:creationId xmlns:a16="http://schemas.microsoft.com/office/drawing/2014/main" id="{8B83E8CA-977F-4292-9E88-A123893F50D6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6" name="Google Shape;6993;p63">
                  <a:extLst>
                    <a:ext uri="{FF2B5EF4-FFF2-40B4-BE49-F238E27FC236}">
                      <a16:creationId xmlns:a16="http://schemas.microsoft.com/office/drawing/2014/main" id="{9BE59A5A-4683-41FF-A47D-A057B1A72BBA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6994;p63">
                  <a:extLst>
                    <a:ext uri="{FF2B5EF4-FFF2-40B4-BE49-F238E27FC236}">
                      <a16:creationId xmlns:a16="http://schemas.microsoft.com/office/drawing/2014/main" id="{B8C5EF5A-6CDB-4417-ACB1-60002F39F6E7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8" name="Google Shape;6995;p63">
                  <a:extLst>
                    <a:ext uri="{FF2B5EF4-FFF2-40B4-BE49-F238E27FC236}">
                      <a16:creationId xmlns:a16="http://schemas.microsoft.com/office/drawing/2014/main" id="{8167E4CE-C6F0-472A-A867-C810AD0A8DF5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6996;p63">
                  <a:extLst>
                    <a:ext uri="{FF2B5EF4-FFF2-40B4-BE49-F238E27FC236}">
                      <a16:creationId xmlns:a16="http://schemas.microsoft.com/office/drawing/2014/main" id="{C5035E48-193A-4868-8234-3517FC61E33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3" name="Google Shape;6997;p63">
                <a:extLst>
                  <a:ext uri="{FF2B5EF4-FFF2-40B4-BE49-F238E27FC236}">
                    <a16:creationId xmlns:a16="http://schemas.microsoft.com/office/drawing/2014/main" id="{C8A0BA2E-BA48-4EF7-8096-CC470088C1E9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802" name="Google Shape;6998;p63">
                  <a:extLst>
                    <a:ext uri="{FF2B5EF4-FFF2-40B4-BE49-F238E27FC236}">
                      <a16:creationId xmlns:a16="http://schemas.microsoft.com/office/drawing/2014/main" id="{E19D375D-4C39-43A3-A948-6E9521E91BDF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3" name="Google Shape;6999;p63">
                  <a:extLst>
                    <a:ext uri="{FF2B5EF4-FFF2-40B4-BE49-F238E27FC236}">
                      <a16:creationId xmlns:a16="http://schemas.microsoft.com/office/drawing/2014/main" id="{28352705-7B58-460D-83DE-4D966421D181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4" name="Google Shape;7000;p63">
                <a:extLst>
                  <a:ext uri="{FF2B5EF4-FFF2-40B4-BE49-F238E27FC236}">
                    <a16:creationId xmlns:a16="http://schemas.microsoft.com/office/drawing/2014/main" id="{0009631B-EC77-41C2-9377-CDFA6ADA0DC4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800" name="Google Shape;7001;p63">
                  <a:extLst>
                    <a:ext uri="{FF2B5EF4-FFF2-40B4-BE49-F238E27FC236}">
                      <a16:creationId xmlns:a16="http://schemas.microsoft.com/office/drawing/2014/main" id="{4100D594-BC47-43A9-9719-E09682A27BB0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1" name="Google Shape;7002;p63">
                  <a:extLst>
                    <a:ext uri="{FF2B5EF4-FFF2-40B4-BE49-F238E27FC236}">
                      <a16:creationId xmlns:a16="http://schemas.microsoft.com/office/drawing/2014/main" id="{9B36FF09-3D60-4236-82A2-88A09CDD15E5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5" name="Google Shape;7003;p63">
                <a:extLst>
                  <a:ext uri="{FF2B5EF4-FFF2-40B4-BE49-F238E27FC236}">
                    <a16:creationId xmlns:a16="http://schemas.microsoft.com/office/drawing/2014/main" id="{7EFC4A05-9BBF-4FF9-A26E-7FA448AAE872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798" name="Google Shape;7004;p63">
                  <a:extLst>
                    <a:ext uri="{FF2B5EF4-FFF2-40B4-BE49-F238E27FC236}">
                      <a16:creationId xmlns:a16="http://schemas.microsoft.com/office/drawing/2014/main" id="{7731ECD5-5C1B-4B95-80E6-E73B5655D8C9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9" name="Google Shape;7005;p63">
                  <a:extLst>
                    <a:ext uri="{FF2B5EF4-FFF2-40B4-BE49-F238E27FC236}">
                      <a16:creationId xmlns:a16="http://schemas.microsoft.com/office/drawing/2014/main" id="{474EDDEB-F6D5-4506-95DF-CE403951DB86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6" name="Google Shape;7006;p63">
                <a:extLst>
                  <a:ext uri="{FF2B5EF4-FFF2-40B4-BE49-F238E27FC236}">
                    <a16:creationId xmlns:a16="http://schemas.microsoft.com/office/drawing/2014/main" id="{16D67F57-89D1-4C73-8F7D-A7A6937C7EF7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796" name="Google Shape;7007;p63">
                  <a:extLst>
                    <a:ext uri="{FF2B5EF4-FFF2-40B4-BE49-F238E27FC236}">
                      <a16:creationId xmlns:a16="http://schemas.microsoft.com/office/drawing/2014/main" id="{1BC6DC97-D505-47CD-87F0-27B8664995F9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008;p63">
                  <a:extLst>
                    <a:ext uri="{FF2B5EF4-FFF2-40B4-BE49-F238E27FC236}">
                      <a16:creationId xmlns:a16="http://schemas.microsoft.com/office/drawing/2014/main" id="{78D9CB66-8490-47BA-9560-D15C832915FC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7" name="Google Shape;7009;p63">
                <a:extLst>
                  <a:ext uri="{FF2B5EF4-FFF2-40B4-BE49-F238E27FC236}">
                    <a16:creationId xmlns:a16="http://schemas.microsoft.com/office/drawing/2014/main" id="{78FCE330-D117-469A-B56F-10979EAD80B1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794" name="Google Shape;7010;p63">
                  <a:extLst>
                    <a:ext uri="{FF2B5EF4-FFF2-40B4-BE49-F238E27FC236}">
                      <a16:creationId xmlns:a16="http://schemas.microsoft.com/office/drawing/2014/main" id="{3559F6A9-7FD9-4C81-AC81-4395F840B071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011;p63">
                  <a:extLst>
                    <a:ext uri="{FF2B5EF4-FFF2-40B4-BE49-F238E27FC236}">
                      <a16:creationId xmlns:a16="http://schemas.microsoft.com/office/drawing/2014/main" id="{B86788C2-F29A-4A95-8141-B7FD96FE3D4B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8" name="Google Shape;7012;p63">
                <a:extLst>
                  <a:ext uri="{FF2B5EF4-FFF2-40B4-BE49-F238E27FC236}">
                    <a16:creationId xmlns:a16="http://schemas.microsoft.com/office/drawing/2014/main" id="{C5C140E0-D3AF-4283-ADFA-5653D2CF0693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792" name="Google Shape;7013;p63">
                  <a:extLst>
                    <a:ext uri="{FF2B5EF4-FFF2-40B4-BE49-F238E27FC236}">
                      <a16:creationId xmlns:a16="http://schemas.microsoft.com/office/drawing/2014/main" id="{9164F203-D722-48F0-BB89-073DBA8407EE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014;p63">
                  <a:extLst>
                    <a:ext uri="{FF2B5EF4-FFF2-40B4-BE49-F238E27FC236}">
                      <a16:creationId xmlns:a16="http://schemas.microsoft.com/office/drawing/2014/main" id="{DD9B6773-F44C-4D07-8490-D2D864F90849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9" name="Google Shape;7015;p63">
                <a:extLst>
                  <a:ext uri="{FF2B5EF4-FFF2-40B4-BE49-F238E27FC236}">
                    <a16:creationId xmlns:a16="http://schemas.microsoft.com/office/drawing/2014/main" id="{6328CEE4-3469-4A2A-BBF3-B0F5AB2CC5DC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790" name="Google Shape;7016;p63">
                  <a:extLst>
                    <a:ext uri="{FF2B5EF4-FFF2-40B4-BE49-F238E27FC236}">
                      <a16:creationId xmlns:a16="http://schemas.microsoft.com/office/drawing/2014/main" id="{B40AD0C5-4F5F-41DF-832C-4CF3B6977E84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017;p63">
                  <a:extLst>
                    <a:ext uri="{FF2B5EF4-FFF2-40B4-BE49-F238E27FC236}">
                      <a16:creationId xmlns:a16="http://schemas.microsoft.com/office/drawing/2014/main" id="{9E2256BD-225F-4BA5-A648-8C1329DA0DF5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2" name="Google Shape;7018;p63">
              <a:extLst>
                <a:ext uri="{FF2B5EF4-FFF2-40B4-BE49-F238E27FC236}">
                  <a16:creationId xmlns:a16="http://schemas.microsoft.com/office/drawing/2014/main" id="{CB4AB93E-A0AA-4F68-AC8A-B9E0751B044F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766" name="Google Shape;7019;p63">
                <a:extLst>
                  <a:ext uri="{FF2B5EF4-FFF2-40B4-BE49-F238E27FC236}">
                    <a16:creationId xmlns:a16="http://schemas.microsoft.com/office/drawing/2014/main" id="{C1D86FE9-1338-4630-A4E9-8D479AE0CE2F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779" name="Google Shape;7020;p63">
                  <a:extLst>
                    <a:ext uri="{FF2B5EF4-FFF2-40B4-BE49-F238E27FC236}">
                      <a16:creationId xmlns:a16="http://schemas.microsoft.com/office/drawing/2014/main" id="{C77FDE8B-E394-42FD-8DE6-85AB17BAAD9A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7021;p63">
                  <a:extLst>
                    <a:ext uri="{FF2B5EF4-FFF2-40B4-BE49-F238E27FC236}">
                      <a16:creationId xmlns:a16="http://schemas.microsoft.com/office/drawing/2014/main" id="{52EC1F53-9ECC-4732-B709-E71E7D57D153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1" name="Google Shape;7022;p63">
                  <a:extLst>
                    <a:ext uri="{FF2B5EF4-FFF2-40B4-BE49-F238E27FC236}">
                      <a16:creationId xmlns:a16="http://schemas.microsoft.com/office/drawing/2014/main" id="{ECD10CBC-C9AE-4927-BCB2-7D4B8E41AFD8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7" name="Google Shape;7023;p63">
                <a:extLst>
                  <a:ext uri="{FF2B5EF4-FFF2-40B4-BE49-F238E27FC236}">
                    <a16:creationId xmlns:a16="http://schemas.microsoft.com/office/drawing/2014/main" id="{ED51F41E-7A87-4FEB-9FC4-05161223268C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777" name="Google Shape;7024;p63">
                  <a:extLst>
                    <a:ext uri="{FF2B5EF4-FFF2-40B4-BE49-F238E27FC236}">
                      <a16:creationId xmlns:a16="http://schemas.microsoft.com/office/drawing/2014/main" id="{B76581E3-C7AB-405A-9861-20A72FF8FD10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8" name="Google Shape;7025;p63">
                  <a:extLst>
                    <a:ext uri="{FF2B5EF4-FFF2-40B4-BE49-F238E27FC236}">
                      <a16:creationId xmlns:a16="http://schemas.microsoft.com/office/drawing/2014/main" id="{8A023AE1-74C2-409D-ACCF-0F9E2CD67C30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8" name="Google Shape;7026;p63">
                <a:extLst>
                  <a:ext uri="{FF2B5EF4-FFF2-40B4-BE49-F238E27FC236}">
                    <a16:creationId xmlns:a16="http://schemas.microsoft.com/office/drawing/2014/main" id="{6CF39B85-5F17-4463-99C8-495788547384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775" name="Google Shape;7027;p63">
                  <a:extLst>
                    <a:ext uri="{FF2B5EF4-FFF2-40B4-BE49-F238E27FC236}">
                      <a16:creationId xmlns:a16="http://schemas.microsoft.com/office/drawing/2014/main" id="{55D09369-4FB3-43E8-A3B8-D90356E47370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6" name="Google Shape;7028;p63">
                  <a:extLst>
                    <a:ext uri="{FF2B5EF4-FFF2-40B4-BE49-F238E27FC236}">
                      <a16:creationId xmlns:a16="http://schemas.microsoft.com/office/drawing/2014/main" id="{CBCC3875-7D57-4535-9047-2319170D80C5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9" name="Google Shape;7029;p63">
                <a:extLst>
                  <a:ext uri="{FF2B5EF4-FFF2-40B4-BE49-F238E27FC236}">
                    <a16:creationId xmlns:a16="http://schemas.microsoft.com/office/drawing/2014/main" id="{1D73C135-3B13-4C5B-8428-67F85DD4F842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773" name="Google Shape;7030;p63">
                  <a:extLst>
                    <a:ext uri="{FF2B5EF4-FFF2-40B4-BE49-F238E27FC236}">
                      <a16:creationId xmlns:a16="http://schemas.microsoft.com/office/drawing/2014/main" id="{4690BB99-3294-4479-B43C-E81CA688FDA1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7031;p63">
                  <a:extLst>
                    <a:ext uri="{FF2B5EF4-FFF2-40B4-BE49-F238E27FC236}">
                      <a16:creationId xmlns:a16="http://schemas.microsoft.com/office/drawing/2014/main" id="{6B7FBF27-EE74-4FD2-A5B7-683010E4B503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0" name="Google Shape;7032;p63">
                <a:extLst>
                  <a:ext uri="{FF2B5EF4-FFF2-40B4-BE49-F238E27FC236}">
                    <a16:creationId xmlns:a16="http://schemas.microsoft.com/office/drawing/2014/main" id="{447F112A-DD0C-4F50-89EE-A01C403A896D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771" name="Google Shape;7033;p63">
                  <a:extLst>
                    <a:ext uri="{FF2B5EF4-FFF2-40B4-BE49-F238E27FC236}">
                      <a16:creationId xmlns:a16="http://schemas.microsoft.com/office/drawing/2014/main" id="{041142ED-16BB-4AA3-BC7C-732FED25C95F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2" name="Google Shape;7034;p63">
                  <a:extLst>
                    <a:ext uri="{FF2B5EF4-FFF2-40B4-BE49-F238E27FC236}">
                      <a16:creationId xmlns:a16="http://schemas.microsoft.com/office/drawing/2014/main" id="{18FCCC93-626D-4538-8A5F-D69170D13759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3" name="Google Shape;7035;p63">
              <a:extLst>
                <a:ext uri="{FF2B5EF4-FFF2-40B4-BE49-F238E27FC236}">
                  <a16:creationId xmlns:a16="http://schemas.microsoft.com/office/drawing/2014/main" id="{A2FDD369-E977-4607-80A7-A51A130FABE2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743" name="Google Shape;7036;p63">
                <a:extLst>
                  <a:ext uri="{FF2B5EF4-FFF2-40B4-BE49-F238E27FC236}">
                    <a16:creationId xmlns:a16="http://schemas.microsoft.com/office/drawing/2014/main" id="{BFDEC599-8709-4C73-9401-43CC491EAF7D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762" name="Google Shape;7037;p63">
                  <a:extLst>
                    <a:ext uri="{FF2B5EF4-FFF2-40B4-BE49-F238E27FC236}">
                      <a16:creationId xmlns:a16="http://schemas.microsoft.com/office/drawing/2014/main" id="{BD08C408-77AE-425A-A957-414634BEBD69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3" name="Google Shape;7038;p63">
                  <a:extLst>
                    <a:ext uri="{FF2B5EF4-FFF2-40B4-BE49-F238E27FC236}">
                      <a16:creationId xmlns:a16="http://schemas.microsoft.com/office/drawing/2014/main" id="{6E7A5ABB-84B6-407C-B962-6608D8E07367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4" name="Google Shape;7039;p63">
                  <a:extLst>
                    <a:ext uri="{FF2B5EF4-FFF2-40B4-BE49-F238E27FC236}">
                      <a16:creationId xmlns:a16="http://schemas.microsoft.com/office/drawing/2014/main" id="{604EDA36-95D0-4228-9199-B35EB853FE3B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5" name="Google Shape;7040;p63">
                  <a:extLst>
                    <a:ext uri="{FF2B5EF4-FFF2-40B4-BE49-F238E27FC236}">
                      <a16:creationId xmlns:a16="http://schemas.microsoft.com/office/drawing/2014/main" id="{46553514-B6C1-41E9-9031-859E2D6860A6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4" name="Google Shape;7041;p63">
                <a:extLst>
                  <a:ext uri="{FF2B5EF4-FFF2-40B4-BE49-F238E27FC236}">
                    <a16:creationId xmlns:a16="http://schemas.microsoft.com/office/drawing/2014/main" id="{196F6A55-4632-4A72-A2CF-3126F62E0E95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760" name="Google Shape;7042;p63">
                  <a:extLst>
                    <a:ext uri="{FF2B5EF4-FFF2-40B4-BE49-F238E27FC236}">
                      <a16:creationId xmlns:a16="http://schemas.microsoft.com/office/drawing/2014/main" id="{44EA16B2-6083-42B2-B9A6-20E2F581EC5A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1" name="Google Shape;7043;p63">
                  <a:extLst>
                    <a:ext uri="{FF2B5EF4-FFF2-40B4-BE49-F238E27FC236}">
                      <a16:creationId xmlns:a16="http://schemas.microsoft.com/office/drawing/2014/main" id="{F3EA91D3-0210-47DB-87CA-890F6748989A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5" name="Google Shape;7044;p63">
                <a:extLst>
                  <a:ext uri="{FF2B5EF4-FFF2-40B4-BE49-F238E27FC236}">
                    <a16:creationId xmlns:a16="http://schemas.microsoft.com/office/drawing/2014/main" id="{6A8BF559-A3B9-48B3-BE5A-05359EC6D489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758" name="Google Shape;7045;p63">
                  <a:extLst>
                    <a:ext uri="{FF2B5EF4-FFF2-40B4-BE49-F238E27FC236}">
                      <a16:creationId xmlns:a16="http://schemas.microsoft.com/office/drawing/2014/main" id="{77514DEA-904E-41D1-B51F-3AD34304F3A9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9" name="Google Shape;7046;p63">
                  <a:extLst>
                    <a:ext uri="{FF2B5EF4-FFF2-40B4-BE49-F238E27FC236}">
                      <a16:creationId xmlns:a16="http://schemas.microsoft.com/office/drawing/2014/main" id="{FC9DD3B3-20BC-452E-BC20-A7BF11CA0EA4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6" name="Google Shape;7047;p63">
                <a:extLst>
                  <a:ext uri="{FF2B5EF4-FFF2-40B4-BE49-F238E27FC236}">
                    <a16:creationId xmlns:a16="http://schemas.microsoft.com/office/drawing/2014/main" id="{6893161F-92B7-4654-9C8B-4E73375A5199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756" name="Google Shape;7048;p63">
                  <a:extLst>
                    <a:ext uri="{FF2B5EF4-FFF2-40B4-BE49-F238E27FC236}">
                      <a16:creationId xmlns:a16="http://schemas.microsoft.com/office/drawing/2014/main" id="{66CF9495-B82C-450C-B853-45F8599B7D4F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7" name="Google Shape;7049;p63">
                  <a:extLst>
                    <a:ext uri="{FF2B5EF4-FFF2-40B4-BE49-F238E27FC236}">
                      <a16:creationId xmlns:a16="http://schemas.microsoft.com/office/drawing/2014/main" id="{1A08BA08-7980-43D6-9FEF-479241733C5E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7" name="Google Shape;7050;p63">
                <a:extLst>
                  <a:ext uri="{FF2B5EF4-FFF2-40B4-BE49-F238E27FC236}">
                    <a16:creationId xmlns:a16="http://schemas.microsoft.com/office/drawing/2014/main" id="{42392EDC-2BAB-48D9-865F-F5F99513DC64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754" name="Google Shape;7051;p63">
                  <a:extLst>
                    <a:ext uri="{FF2B5EF4-FFF2-40B4-BE49-F238E27FC236}">
                      <a16:creationId xmlns:a16="http://schemas.microsoft.com/office/drawing/2014/main" id="{D291B276-1862-44B2-AD8B-D69511E4772D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5" name="Google Shape;7052;p63">
                  <a:extLst>
                    <a:ext uri="{FF2B5EF4-FFF2-40B4-BE49-F238E27FC236}">
                      <a16:creationId xmlns:a16="http://schemas.microsoft.com/office/drawing/2014/main" id="{DF49E620-7907-466F-A5DE-DAF70CA19DDF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8" name="Google Shape;7053;p63">
                <a:extLst>
                  <a:ext uri="{FF2B5EF4-FFF2-40B4-BE49-F238E27FC236}">
                    <a16:creationId xmlns:a16="http://schemas.microsoft.com/office/drawing/2014/main" id="{39328BC0-2AD4-4D68-B498-B032D4EF23A2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752" name="Google Shape;7054;p63">
                  <a:extLst>
                    <a:ext uri="{FF2B5EF4-FFF2-40B4-BE49-F238E27FC236}">
                      <a16:creationId xmlns:a16="http://schemas.microsoft.com/office/drawing/2014/main" id="{3EE15880-E3BD-4B6B-8EF6-110D5D60D0AB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3" name="Google Shape;7055;p63">
                  <a:extLst>
                    <a:ext uri="{FF2B5EF4-FFF2-40B4-BE49-F238E27FC236}">
                      <a16:creationId xmlns:a16="http://schemas.microsoft.com/office/drawing/2014/main" id="{E86E36BA-F457-4687-9A1F-6A96BDD191F9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9" name="Google Shape;7056;p63">
                <a:extLst>
                  <a:ext uri="{FF2B5EF4-FFF2-40B4-BE49-F238E27FC236}">
                    <a16:creationId xmlns:a16="http://schemas.microsoft.com/office/drawing/2014/main" id="{FE28C746-1B3E-4E75-9277-DA6675E86ACD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750" name="Google Shape;7057;p63">
                  <a:extLst>
                    <a:ext uri="{FF2B5EF4-FFF2-40B4-BE49-F238E27FC236}">
                      <a16:creationId xmlns:a16="http://schemas.microsoft.com/office/drawing/2014/main" id="{697199F8-6FED-4F53-9FF2-82DE2E31B001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1" name="Google Shape;7058;p63">
                  <a:extLst>
                    <a:ext uri="{FF2B5EF4-FFF2-40B4-BE49-F238E27FC236}">
                      <a16:creationId xmlns:a16="http://schemas.microsoft.com/office/drawing/2014/main" id="{A64D3EE9-AE88-45A3-AB04-12E513D21067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4" name="Google Shape;7059;p63">
              <a:extLst>
                <a:ext uri="{FF2B5EF4-FFF2-40B4-BE49-F238E27FC236}">
                  <a16:creationId xmlns:a16="http://schemas.microsoft.com/office/drawing/2014/main" id="{CB8FCA1A-BD18-4738-B432-AE5A89C63E60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736" name="Google Shape;7060;p63">
                <a:extLst>
                  <a:ext uri="{FF2B5EF4-FFF2-40B4-BE49-F238E27FC236}">
                    <a16:creationId xmlns:a16="http://schemas.microsoft.com/office/drawing/2014/main" id="{C2F59D66-5933-4311-8C90-C20BC048C681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rgbClr val="DCAE5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37" name="Google Shape;7061;p63">
                <a:extLst>
                  <a:ext uri="{FF2B5EF4-FFF2-40B4-BE49-F238E27FC236}">
                    <a16:creationId xmlns:a16="http://schemas.microsoft.com/office/drawing/2014/main" id="{7E1114F5-A922-44EB-8E75-494C718985E3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741" name="Google Shape;7062;p63">
                  <a:extLst>
                    <a:ext uri="{FF2B5EF4-FFF2-40B4-BE49-F238E27FC236}">
                      <a16:creationId xmlns:a16="http://schemas.microsoft.com/office/drawing/2014/main" id="{493C2208-6DA8-4F6D-9DAB-3766AC0A526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063;p63">
                  <a:extLst>
                    <a:ext uri="{FF2B5EF4-FFF2-40B4-BE49-F238E27FC236}">
                      <a16:creationId xmlns:a16="http://schemas.microsoft.com/office/drawing/2014/main" id="{C12E8F0F-423B-48DF-A0E6-7006AD89D057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8" name="Google Shape;7064;p63">
                <a:extLst>
                  <a:ext uri="{FF2B5EF4-FFF2-40B4-BE49-F238E27FC236}">
                    <a16:creationId xmlns:a16="http://schemas.microsoft.com/office/drawing/2014/main" id="{5A9D2D9B-DCBC-4863-BF47-EAD44366091A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739" name="Google Shape;7065;p63">
                  <a:extLst>
                    <a:ext uri="{FF2B5EF4-FFF2-40B4-BE49-F238E27FC236}">
                      <a16:creationId xmlns:a16="http://schemas.microsoft.com/office/drawing/2014/main" id="{1C2CEE95-6870-4C22-ACC3-200AD0388896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0" name="Google Shape;7066;p63">
                  <a:extLst>
                    <a:ext uri="{FF2B5EF4-FFF2-40B4-BE49-F238E27FC236}">
                      <a16:creationId xmlns:a16="http://schemas.microsoft.com/office/drawing/2014/main" id="{4685B989-C5EA-4F3B-ABD3-3AA8D2A0B92B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5" name="Google Shape;7067;p63">
              <a:extLst>
                <a:ext uri="{FF2B5EF4-FFF2-40B4-BE49-F238E27FC236}">
                  <a16:creationId xmlns:a16="http://schemas.microsoft.com/office/drawing/2014/main" id="{E8BA40C8-46B8-4202-84B7-A7D18D2217F7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702" name="Google Shape;7068;p63">
                <a:extLst>
                  <a:ext uri="{FF2B5EF4-FFF2-40B4-BE49-F238E27FC236}">
                    <a16:creationId xmlns:a16="http://schemas.microsoft.com/office/drawing/2014/main" id="{4FE52F7D-C60E-4F16-9098-7D51838DC2D4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730" name="Google Shape;7069;p63">
                  <a:extLst>
                    <a:ext uri="{FF2B5EF4-FFF2-40B4-BE49-F238E27FC236}">
                      <a16:creationId xmlns:a16="http://schemas.microsoft.com/office/drawing/2014/main" id="{13946A40-CD1F-423F-B92F-820875407731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1" name="Google Shape;7070;p63">
                  <a:extLst>
                    <a:ext uri="{FF2B5EF4-FFF2-40B4-BE49-F238E27FC236}">
                      <a16:creationId xmlns:a16="http://schemas.microsoft.com/office/drawing/2014/main" id="{547B6128-ED2B-417C-B1D1-EDC812B212E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2" name="Google Shape;7071;p63">
                  <a:extLst>
                    <a:ext uri="{FF2B5EF4-FFF2-40B4-BE49-F238E27FC236}">
                      <a16:creationId xmlns:a16="http://schemas.microsoft.com/office/drawing/2014/main" id="{6D678EAA-FD47-4882-B531-9C452E06044C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3" name="Google Shape;7072;p63">
                  <a:extLst>
                    <a:ext uri="{FF2B5EF4-FFF2-40B4-BE49-F238E27FC236}">
                      <a16:creationId xmlns:a16="http://schemas.microsoft.com/office/drawing/2014/main" id="{467A0AB3-B0E3-45A2-839F-C9D7B37F8A10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4" name="Google Shape;7073;p63">
                  <a:extLst>
                    <a:ext uri="{FF2B5EF4-FFF2-40B4-BE49-F238E27FC236}">
                      <a16:creationId xmlns:a16="http://schemas.microsoft.com/office/drawing/2014/main" id="{D666F8EC-4499-4EA4-BCC2-0B96339AA302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5" name="Google Shape;7074;p63">
                  <a:extLst>
                    <a:ext uri="{FF2B5EF4-FFF2-40B4-BE49-F238E27FC236}">
                      <a16:creationId xmlns:a16="http://schemas.microsoft.com/office/drawing/2014/main" id="{3B6C386F-91F0-43E1-944C-AC65B14520E9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3" name="Google Shape;7075;p63">
                <a:extLst>
                  <a:ext uri="{FF2B5EF4-FFF2-40B4-BE49-F238E27FC236}">
                    <a16:creationId xmlns:a16="http://schemas.microsoft.com/office/drawing/2014/main" id="{1E1A0AD9-5E6E-48A4-903E-0D2C9C1370BD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728" name="Google Shape;7076;p63">
                  <a:extLst>
                    <a:ext uri="{FF2B5EF4-FFF2-40B4-BE49-F238E27FC236}">
                      <a16:creationId xmlns:a16="http://schemas.microsoft.com/office/drawing/2014/main" id="{DB39F289-A476-4A42-8357-E19F3784B8C0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9" name="Google Shape;7077;p63">
                  <a:extLst>
                    <a:ext uri="{FF2B5EF4-FFF2-40B4-BE49-F238E27FC236}">
                      <a16:creationId xmlns:a16="http://schemas.microsoft.com/office/drawing/2014/main" id="{E6831DB5-83AB-41FD-87B2-92BE953B038B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4" name="Google Shape;7078;p63">
                <a:extLst>
                  <a:ext uri="{FF2B5EF4-FFF2-40B4-BE49-F238E27FC236}">
                    <a16:creationId xmlns:a16="http://schemas.microsoft.com/office/drawing/2014/main" id="{F2DE551C-6E70-4AFE-876C-750801CDDF65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726" name="Google Shape;7079;p63">
                  <a:extLst>
                    <a:ext uri="{FF2B5EF4-FFF2-40B4-BE49-F238E27FC236}">
                      <a16:creationId xmlns:a16="http://schemas.microsoft.com/office/drawing/2014/main" id="{96A8BED8-647C-4224-8B48-29AFF5A5B094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7" name="Google Shape;7080;p63">
                  <a:extLst>
                    <a:ext uri="{FF2B5EF4-FFF2-40B4-BE49-F238E27FC236}">
                      <a16:creationId xmlns:a16="http://schemas.microsoft.com/office/drawing/2014/main" id="{FD9BC09C-8C47-49E2-A363-982319EF8B21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5" name="Google Shape;7081;p63">
                <a:extLst>
                  <a:ext uri="{FF2B5EF4-FFF2-40B4-BE49-F238E27FC236}">
                    <a16:creationId xmlns:a16="http://schemas.microsoft.com/office/drawing/2014/main" id="{774C6D5E-7995-4543-B6B3-A9F4A0D93AB6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724" name="Google Shape;7082;p63">
                  <a:extLst>
                    <a:ext uri="{FF2B5EF4-FFF2-40B4-BE49-F238E27FC236}">
                      <a16:creationId xmlns:a16="http://schemas.microsoft.com/office/drawing/2014/main" id="{19334E3D-A062-4C8E-901B-414AF25A56F0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5" name="Google Shape;7083;p63">
                  <a:extLst>
                    <a:ext uri="{FF2B5EF4-FFF2-40B4-BE49-F238E27FC236}">
                      <a16:creationId xmlns:a16="http://schemas.microsoft.com/office/drawing/2014/main" id="{95326243-50B0-43DA-9DAF-17EB82F52F47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6" name="Google Shape;7084;p63">
                <a:extLst>
                  <a:ext uri="{FF2B5EF4-FFF2-40B4-BE49-F238E27FC236}">
                    <a16:creationId xmlns:a16="http://schemas.microsoft.com/office/drawing/2014/main" id="{D19BCD42-BF02-4ADE-A510-96592E77E404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722" name="Google Shape;7085;p63">
                  <a:extLst>
                    <a:ext uri="{FF2B5EF4-FFF2-40B4-BE49-F238E27FC236}">
                      <a16:creationId xmlns:a16="http://schemas.microsoft.com/office/drawing/2014/main" id="{6B408C60-0B8B-44A0-BA45-4B17461A9D79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3" name="Google Shape;7086;p63">
                  <a:extLst>
                    <a:ext uri="{FF2B5EF4-FFF2-40B4-BE49-F238E27FC236}">
                      <a16:creationId xmlns:a16="http://schemas.microsoft.com/office/drawing/2014/main" id="{046FD61E-25E1-41F6-8598-95D2D4122FFD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7" name="Google Shape;7087;p63">
                <a:extLst>
                  <a:ext uri="{FF2B5EF4-FFF2-40B4-BE49-F238E27FC236}">
                    <a16:creationId xmlns:a16="http://schemas.microsoft.com/office/drawing/2014/main" id="{F843E220-1004-4ED3-8D64-4BD13698CAC2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720" name="Google Shape;7088;p63">
                  <a:extLst>
                    <a:ext uri="{FF2B5EF4-FFF2-40B4-BE49-F238E27FC236}">
                      <a16:creationId xmlns:a16="http://schemas.microsoft.com/office/drawing/2014/main" id="{C43FC247-1AEC-4710-8279-FE7B19B3F615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1" name="Google Shape;7089;p63">
                  <a:extLst>
                    <a:ext uri="{FF2B5EF4-FFF2-40B4-BE49-F238E27FC236}">
                      <a16:creationId xmlns:a16="http://schemas.microsoft.com/office/drawing/2014/main" id="{3B8B4900-2A6A-4C0A-8EEA-74367B8F09A0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8" name="Google Shape;7090;p63">
                <a:extLst>
                  <a:ext uri="{FF2B5EF4-FFF2-40B4-BE49-F238E27FC236}">
                    <a16:creationId xmlns:a16="http://schemas.microsoft.com/office/drawing/2014/main" id="{F0C8A577-3D11-47AF-97F5-2C66D3D94E5C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18" name="Google Shape;7091;p63">
                  <a:extLst>
                    <a:ext uri="{FF2B5EF4-FFF2-40B4-BE49-F238E27FC236}">
                      <a16:creationId xmlns:a16="http://schemas.microsoft.com/office/drawing/2014/main" id="{57A6BEA4-A794-40C0-A789-72505D4E7D9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9" name="Google Shape;7092;p63">
                  <a:extLst>
                    <a:ext uri="{FF2B5EF4-FFF2-40B4-BE49-F238E27FC236}">
                      <a16:creationId xmlns:a16="http://schemas.microsoft.com/office/drawing/2014/main" id="{0E500931-4C2E-4899-B39C-471B1BFB3156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9" name="Google Shape;7093;p63">
                <a:extLst>
                  <a:ext uri="{FF2B5EF4-FFF2-40B4-BE49-F238E27FC236}">
                    <a16:creationId xmlns:a16="http://schemas.microsoft.com/office/drawing/2014/main" id="{E1BD1397-6A84-4AA2-9228-57A7FDB793C5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16" name="Google Shape;7094;p63">
                  <a:extLst>
                    <a:ext uri="{FF2B5EF4-FFF2-40B4-BE49-F238E27FC236}">
                      <a16:creationId xmlns:a16="http://schemas.microsoft.com/office/drawing/2014/main" id="{3A950787-7414-4523-89F2-96770291C476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7" name="Google Shape;7095;p63">
                  <a:extLst>
                    <a:ext uri="{FF2B5EF4-FFF2-40B4-BE49-F238E27FC236}">
                      <a16:creationId xmlns:a16="http://schemas.microsoft.com/office/drawing/2014/main" id="{D35AECF6-93B3-4493-A15A-81222986DDFB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10" name="Google Shape;7096;p63">
                <a:extLst>
                  <a:ext uri="{FF2B5EF4-FFF2-40B4-BE49-F238E27FC236}">
                    <a16:creationId xmlns:a16="http://schemas.microsoft.com/office/drawing/2014/main" id="{0CFC2BFE-BB57-4001-8618-875216F3C17C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14" name="Google Shape;7097;p63">
                  <a:extLst>
                    <a:ext uri="{FF2B5EF4-FFF2-40B4-BE49-F238E27FC236}">
                      <a16:creationId xmlns:a16="http://schemas.microsoft.com/office/drawing/2014/main" id="{9DEA8555-969F-4E3E-9747-D57C21036C27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098;p63">
                  <a:extLst>
                    <a:ext uri="{FF2B5EF4-FFF2-40B4-BE49-F238E27FC236}">
                      <a16:creationId xmlns:a16="http://schemas.microsoft.com/office/drawing/2014/main" id="{4D63DDA4-1F0E-4AEF-BCB5-747A0A09D14F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11" name="Google Shape;7099;p63">
                <a:extLst>
                  <a:ext uri="{FF2B5EF4-FFF2-40B4-BE49-F238E27FC236}">
                    <a16:creationId xmlns:a16="http://schemas.microsoft.com/office/drawing/2014/main" id="{AE715471-CEBE-424E-AAB1-FB43B5FBFA12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12" name="Google Shape;7100;p63">
                  <a:extLst>
                    <a:ext uri="{FF2B5EF4-FFF2-40B4-BE49-F238E27FC236}">
                      <a16:creationId xmlns:a16="http://schemas.microsoft.com/office/drawing/2014/main" id="{AF53894A-39D8-4882-9B25-1CD4E6714EA2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01;p63">
                  <a:extLst>
                    <a:ext uri="{FF2B5EF4-FFF2-40B4-BE49-F238E27FC236}">
                      <a16:creationId xmlns:a16="http://schemas.microsoft.com/office/drawing/2014/main" id="{1C6C76CA-B99F-4D3F-84DC-4754EEE9116A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6" name="Google Shape;7102;p63">
              <a:extLst>
                <a:ext uri="{FF2B5EF4-FFF2-40B4-BE49-F238E27FC236}">
                  <a16:creationId xmlns:a16="http://schemas.microsoft.com/office/drawing/2014/main" id="{8FFC8959-C1DC-4487-9640-5CFF22039E42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645" name="Google Shape;7103;p63">
                <a:extLst>
                  <a:ext uri="{FF2B5EF4-FFF2-40B4-BE49-F238E27FC236}">
                    <a16:creationId xmlns:a16="http://schemas.microsoft.com/office/drawing/2014/main" id="{AC031BBD-212C-43E5-B6F2-EE28454F7FA7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685" name="Google Shape;7104;p63">
                  <a:extLst>
                    <a:ext uri="{FF2B5EF4-FFF2-40B4-BE49-F238E27FC236}">
                      <a16:creationId xmlns:a16="http://schemas.microsoft.com/office/drawing/2014/main" id="{AEF00002-02A5-4AAB-88D8-B07EF74B8263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" name="Google Shape;7105;p63">
                  <a:extLst>
                    <a:ext uri="{FF2B5EF4-FFF2-40B4-BE49-F238E27FC236}">
                      <a16:creationId xmlns:a16="http://schemas.microsoft.com/office/drawing/2014/main" id="{6EC87C25-ACD8-43BC-B640-04841AB4D773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" name="Google Shape;7106;p63">
                  <a:extLst>
                    <a:ext uri="{FF2B5EF4-FFF2-40B4-BE49-F238E27FC236}">
                      <a16:creationId xmlns:a16="http://schemas.microsoft.com/office/drawing/2014/main" id="{7AF50702-4CA8-484A-BDDC-7CC398B8E2D2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" name="Google Shape;7107;p63">
                  <a:extLst>
                    <a:ext uri="{FF2B5EF4-FFF2-40B4-BE49-F238E27FC236}">
                      <a16:creationId xmlns:a16="http://schemas.microsoft.com/office/drawing/2014/main" id="{8B3B5A98-FDC2-4C17-A2B2-1DB59C93F43D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" name="Google Shape;7108;p63">
                  <a:extLst>
                    <a:ext uri="{FF2B5EF4-FFF2-40B4-BE49-F238E27FC236}">
                      <a16:creationId xmlns:a16="http://schemas.microsoft.com/office/drawing/2014/main" id="{A631551C-C9D6-44DA-9CD3-B10492C4467F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" name="Google Shape;7109;p63">
                  <a:extLst>
                    <a:ext uri="{FF2B5EF4-FFF2-40B4-BE49-F238E27FC236}">
                      <a16:creationId xmlns:a16="http://schemas.microsoft.com/office/drawing/2014/main" id="{BD4D07BB-CDBA-4FDD-BFB1-4CC43E659EB9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" name="Google Shape;7110;p63">
                  <a:extLst>
                    <a:ext uri="{FF2B5EF4-FFF2-40B4-BE49-F238E27FC236}">
                      <a16:creationId xmlns:a16="http://schemas.microsoft.com/office/drawing/2014/main" id="{6166258C-4641-4990-BE98-3EA129CA1759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" name="Google Shape;7111;p63">
                  <a:extLst>
                    <a:ext uri="{FF2B5EF4-FFF2-40B4-BE49-F238E27FC236}">
                      <a16:creationId xmlns:a16="http://schemas.microsoft.com/office/drawing/2014/main" id="{19B9D755-A4A1-41C0-AF77-025399CC35BC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" name="Google Shape;7112;p63">
                  <a:extLst>
                    <a:ext uri="{FF2B5EF4-FFF2-40B4-BE49-F238E27FC236}">
                      <a16:creationId xmlns:a16="http://schemas.microsoft.com/office/drawing/2014/main" id="{8BD15740-7A72-4764-A70A-55C18170977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" name="Google Shape;7113;p63">
                  <a:extLst>
                    <a:ext uri="{FF2B5EF4-FFF2-40B4-BE49-F238E27FC236}">
                      <a16:creationId xmlns:a16="http://schemas.microsoft.com/office/drawing/2014/main" id="{24C6309F-5D6A-47C8-9560-2EFB999A1CE1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5" name="Google Shape;7114;p63">
                  <a:extLst>
                    <a:ext uri="{FF2B5EF4-FFF2-40B4-BE49-F238E27FC236}">
                      <a16:creationId xmlns:a16="http://schemas.microsoft.com/office/drawing/2014/main" id="{3798B3BA-B008-4116-8288-40B1E4F2A260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6" name="Google Shape;7115;p63">
                  <a:extLst>
                    <a:ext uri="{FF2B5EF4-FFF2-40B4-BE49-F238E27FC236}">
                      <a16:creationId xmlns:a16="http://schemas.microsoft.com/office/drawing/2014/main" id="{63491445-9A35-4F88-8954-8028CF6CB4FA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7" name="Google Shape;7116;p63">
                  <a:extLst>
                    <a:ext uri="{FF2B5EF4-FFF2-40B4-BE49-F238E27FC236}">
                      <a16:creationId xmlns:a16="http://schemas.microsoft.com/office/drawing/2014/main" id="{AC960076-1273-4A2D-A4D5-DA1DC6CA0C16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8" name="Google Shape;7117;p63">
                  <a:extLst>
                    <a:ext uri="{FF2B5EF4-FFF2-40B4-BE49-F238E27FC236}">
                      <a16:creationId xmlns:a16="http://schemas.microsoft.com/office/drawing/2014/main" id="{892B5374-6B5D-47AC-8024-C8C09BB2A684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9" name="Google Shape;7118;p63">
                  <a:extLst>
                    <a:ext uri="{FF2B5EF4-FFF2-40B4-BE49-F238E27FC236}">
                      <a16:creationId xmlns:a16="http://schemas.microsoft.com/office/drawing/2014/main" id="{C8DB8739-0A87-4C21-AA9E-0D2AB2420F80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0" name="Google Shape;7119;p63">
                  <a:extLst>
                    <a:ext uri="{FF2B5EF4-FFF2-40B4-BE49-F238E27FC236}">
                      <a16:creationId xmlns:a16="http://schemas.microsoft.com/office/drawing/2014/main" id="{002BABD6-49D6-45F0-9180-80DC6139EB43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1" name="Google Shape;7120;p63">
                  <a:extLst>
                    <a:ext uri="{FF2B5EF4-FFF2-40B4-BE49-F238E27FC236}">
                      <a16:creationId xmlns:a16="http://schemas.microsoft.com/office/drawing/2014/main" id="{E742D358-5788-4716-8901-C6FEC5989CBB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6" name="Google Shape;7121;p63">
                <a:extLst>
                  <a:ext uri="{FF2B5EF4-FFF2-40B4-BE49-F238E27FC236}">
                    <a16:creationId xmlns:a16="http://schemas.microsoft.com/office/drawing/2014/main" id="{467B812D-1810-4316-ADA2-182E494F1D49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683" name="Google Shape;7122;p63">
                  <a:extLst>
                    <a:ext uri="{FF2B5EF4-FFF2-40B4-BE49-F238E27FC236}">
                      <a16:creationId xmlns:a16="http://schemas.microsoft.com/office/drawing/2014/main" id="{748D34DE-E356-4ACD-AEDA-09C56FEBCB0B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" name="Google Shape;7123;p63">
                  <a:extLst>
                    <a:ext uri="{FF2B5EF4-FFF2-40B4-BE49-F238E27FC236}">
                      <a16:creationId xmlns:a16="http://schemas.microsoft.com/office/drawing/2014/main" id="{FB78CD7B-955F-4BB6-AA2E-A39D664ADA68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7" name="Google Shape;7124;p63">
                <a:extLst>
                  <a:ext uri="{FF2B5EF4-FFF2-40B4-BE49-F238E27FC236}">
                    <a16:creationId xmlns:a16="http://schemas.microsoft.com/office/drawing/2014/main" id="{855F3455-8CA8-4DA2-99D0-387A16E79101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681" name="Google Shape;7125;p63">
                  <a:extLst>
                    <a:ext uri="{FF2B5EF4-FFF2-40B4-BE49-F238E27FC236}">
                      <a16:creationId xmlns:a16="http://schemas.microsoft.com/office/drawing/2014/main" id="{39AAF457-32F7-46D0-AFDB-D83E57FABA00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" name="Google Shape;7126;p63">
                  <a:extLst>
                    <a:ext uri="{FF2B5EF4-FFF2-40B4-BE49-F238E27FC236}">
                      <a16:creationId xmlns:a16="http://schemas.microsoft.com/office/drawing/2014/main" id="{FF51C57E-1EA5-420B-99CD-AABEA77FAC9E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8" name="Google Shape;7127;p63">
                <a:extLst>
                  <a:ext uri="{FF2B5EF4-FFF2-40B4-BE49-F238E27FC236}">
                    <a16:creationId xmlns:a16="http://schemas.microsoft.com/office/drawing/2014/main" id="{8CEF0BCA-B12F-44C7-86CC-0E48C7C06621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679" name="Google Shape;7128;p63">
                  <a:extLst>
                    <a:ext uri="{FF2B5EF4-FFF2-40B4-BE49-F238E27FC236}">
                      <a16:creationId xmlns:a16="http://schemas.microsoft.com/office/drawing/2014/main" id="{7EC3B883-05D7-4467-A3A9-85E2CC14DA99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" name="Google Shape;7129;p63">
                  <a:extLst>
                    <a:ext uri="{FF2B5EF4-FFF2-40B4-BE49-F238E27FC236}">
                      <a16:creationId xmlns:a16="http://schemas.microsoft.com/office/drawing/2014/main" id="{AF6DB3A8-E20C-4F3D-859B-1B8C37E68638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9" name="Google Shape;7130;p63">
                <a:extLst>
                  <a:ext uri="{FF2B5EF4-FFF2-40B4-BE49-F238E27FC236}">
                    <a16:creationId xmlns:a16="http://schemas.microsoft.com/office/drawing/2014/main" id="{4B210BB0-E2B3-4DAB-B373-B96FE465CFDC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677" name="Google Shape;7131;p63">
                  <a:extLst>
                    <a:ext uri="{FF2B5EF4-FFF2-40B4-BE49-F238E27FC236}">
                      <a16:creationId xmlns:a16="http://schemas.microsoft.com/office/drawing/2014/main" id="{A5BD3037-BC0F-42F7-B028-DD8A193E998A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" name="Google Shape;7132;p63">
                  <a:extLst>
                    <a:ext uri="{FF2B5EF4-FFF2-40B4-BE49-F238E27FC236}">
                      <a16:creationId xmlns:a16="http://schemas.microsoft.com/office/drawing/2014/main" id="{6FF50C17-59D3-4696-92DF-14AC3D1AABA8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0" name="Google Shape;7133;p63">
                <a:extLst>
                  <a:ext uri="{FF2B5EF4-FFF2-40B4-BE49-F238E27FC236}">
                    <a16:creationId xmlns:a16="http://schemas.microsoft.com/office/drawing/2014/main" id="{63AE4DB3-324A-4D6E-8148-D391A26F2E9F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675" name="Google Shape;7134;p63">
                  <a:extLst>
                    <a:ext uri="{FF2B5EF4-FFF2-40B4-BE49-F238E27FC236}">
                      <a16:creationId xmlns:a16="http://schemas.microsoft.com/office/drawing/2014/main" id="{F2DADB5C-881A-4B26-92E6-75C9A2DAB9E6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" name="Google Shape;7135;p63">
                  <a:extLst>
                    <a:ext uri="{FF2B5EF4-FFF2-40B4-BE49-F238E27FC236}">
                      <a16:creationId xmlns:a16="http://schemas.microsoft.com/office/drawing/2014/main" id="{F080BE91-4832-4BCD-AF16-82F4901DD231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1" name="Google Shape;7136;p63">
                <a:extLst>
                  <a:ext uri="{FF2B5EF4-FFF2-40B4-BE49-F238E27FC236}">
                    <a16:creationId xmlns:a16="http://schemas.microsoft.com/office/drawing/2014/main" id="{1DD92153-1E19-449D-A512-323A0943E6B3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673" name="Google Shape;7137;p63">
                  <a:extLst>
                    <a:ext uri="{FF2B5EF4-FFF2-40B4-BE49-F238E27FC236}">
                      <a16:creationId xmlns:a16="http://schemas.microsoft.com/office/drawing/2014/main" id="{565ABF3E-E74D-4D86-ACCC-263523A852C1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" name="Google Shape;7138;p63">
                  <a:extLst>
                    <a:ext uri="{FF2B5EF4-FFF2-40B4-BE49-F238E27FC236}">
                      <a16:creationId xmlns:a16="http://schemas.microsoft.com/office/drawing/2014/main" id="{493C1BBA-F42A-4AEE-AD3A-709E069BD7E1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2" name="Google Shape;7139;p63">
                <a:extLst>
                  <a:ext uri="{FF2B5EF4-FFF2-40B4-BE49-F238E27FC236}">
                    <a16:creationId xmlns:a16="http://schemas.microsoft.com/office/drawing/2014/main" id="{1D205E37-F05C-4BD1-B1AC-0DF60D6693CD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671" name="Google Shape;7140;p63">
                  <a:extLst>
                    <a:ext uri="{FF2B5EF4-FFF2-40B4-BE49-F238E27FC236}">
                      <a16:creationId xmlns:a16="http://schemas.microsoft.com/office/drawing/2014/main" id="{FADA24EC-A00B-45ED-A446-453ACF45BEEA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" name="Google Shape;7141;p63">
                  <a:extLst>
                    <a:ext uri="{FF2B5EF4-FFF2-40B4-BE49-F238E27FC236}">
                      <a16:creationId xmlns:a16="http://schemas.microsoft.com/office/drawing/2014/main" id="{A28C78DC-B969-4708-9D4C-AA8C3FC21BF3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3" name="Google Shape;7142;p63">
                <a:extLst>
                  <a:ext uri="{FF2B5EF4-FFF2-40B4-BE49-F238E27FC236}">
                    <a16:creationId xmlns:a16="http://schemas.microsoft.com/office/drawing/2014/main" id="{B87ECBB2-2B3A-47F1-BCEB-6C063AE50DF7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669" name="Google Shape;7143;p63">
                  <a:extLst>
                    <a:ext uri="{FF2B5EF4-FFF2-40B4-BE49-F238E27FC236}">
                      <a16:creationId xmlns:a16="http://schemas.microsoft.com/office/drawing/2014/main" id="{785A2C4D-AE78-4C65-89E8-254F39710C50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0" name="Google Shape;7144;p63">
                  <a:extLst>
                    <a:ext uri="{FF2B5EF4-FFF2-40B4-BE49-F238E27FC236}">
                      <a16:creationId xmlns:a16="http://schemas.microsoft.com/office/drawing/2014/main" id="{788C9E01-9CCA-46B2-A7ED-54EA10BA4628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4" name="Google Shape;7145;p63">
                <a:extLst>
                  <a:ext uri="{FF2B5EF4-FFF2-40B4-BE49-F238E27FC236}">
                    <a16:creationId xmlns:a16="http://schemas.microsoft.com/office/drawing/2014/main" id="{87D1182D-D89B-4C46-AE9A-8E3FCAD305E2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667" name="Google Shape;7146;p63">
                  <a:extLst>
                    <a:ext uri="{FF2B5EF4-FFF2-40B4-BE49-F238E27FC236}">
                      <a16:creationId xmlns:a16="http://schemas.microsoft.com/office/drawing/2014/main" id="{3A284F3C-B21A-417E-AE45-AE5EDCDCBDBA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8" name="Google Shape;7147;p63">
                  <a:extLst>
                    <a:ext uri="{FF2B5EF4-FFF2-40B4-BE49-F238E27FC236}">
                      <a16:creationId xmlns:a16="http://schemas.microsoft.com/office/drawing/2014/main" id="{81DA3484-E894-4997-AE35-002D58B8F56E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5" name="Google Shape;7148;p63">
                <a:extLst>
                  <a:ext uri="{FF2B5EF4-FFF2-40B4-BE49-F238E27FC236}">
                    <a16:creationId xmlns:a16="http://schemas.microsoft.com/office/drawing/2014/main" id="{733B5C97-0EEC-4FF5-812E-9C821861F7C6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665" name="Google Shape;7149;p63">
                  <a:extLst>
                    <a:ext uri="{FF2B5EF4-FFF2-40B4-BE49-F238E27FC236}">
                      <a16:creationId xmlns:a16="http://schemas.microsoft.com/office/drawing/2014/main" id="{1D35104F-C0C4-427A-BC18-F3E4AF605147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6" name="Google Shape;7150;p63">
                  <a:extLst>
                    <a:ext uri="{FF2B5EF4-FFF2-40B4-BE49-F238E27FC236}">
                      <a16:creationId xmlns:a16="http://schemas.microsoft.com/office/drawing/2014/main" id="{D16FCDD7-A59A-47FA-A5A1-78C2897EB90D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6" name="Google Shape;7151;p63">
                <a:extLst>
                  <a:ext uri="{FF2B5EF4-FFF2-40B4-BE49-F238E27FC236}">
                    <a16:creationId xmlns:a16="http://schemas.microsoft.com/office/drawing/2014/main" id="{57E819EB-1A7D-4698-9BEF-7572AD7F31AC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663" name="Google Shape;7152;p63">
                  <a:extLst>
                    <a:ext uri="{FF2B5EF4-FFF2-40B4-BE49-F238E27FC236}">
                      <a16:creationId xmlns:a16="http://schemas.microsoft.com/office/drawing/2014/main" id="{F3BC1C8B-2BC4-40AF-AAEA-CD1D9A69A497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4" name="Google Shape;7153;p63">
                  <a:extLst>
                    <a:ext uri="{FF2B5EF4-FFF2-40B4-BE49-F238E27FC236}">
                      <a16:creationId xmlns:a16="http://schemas.microsoft.com/office/drawing/2014/main" id="{C71B3C36-6CCD-4CBA-BCFB-A575E76D5A2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7" name="Google Shape;7154;p63">
                <a:extLst>
                  <a:ext uri="{FF2B5EF4-FFF2-40B4-BE49-F238E27FC236}">
                    <a16:creationId xmlns:a16="http://schemas.microsoft.com/office/drawing/2014/main" id="{89429867-042D-4A64-9067-B7AEAB03DD7F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661" name="Google Shape;7155;p63">
                  <a:extLst>
                    <a:ext uri="{FF2B5EF4-FFF2-40B4-BE49-F238E27FC236}">
                      <a16:creationId xmlns:a16="http://schemas.microsoft.com/office/drawing/2014/main" id="{DBD723E8-65D5-4B9F-83A8-09F1CFEEC06C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7156;p63">
                  <a:extLst>
                    <a:ext uri="{FF2B5EF4-FFF2-40B4-BE49-F238E27FC236}">
                      <a16:creationId xmlns:a16="http://schemas.microsoft.com/office/drawing/2014/main" id="{7062BA1C-56A3-46D0-A62A-B35BD249C3AE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8" name="Google Shape;7157;p63">
                <a:extLst>
                  <a:ext uri="{FF2B5EF4-FFF2-40B4-BE49-F238E27FC236}">
                    <a16:creationId xmlns:a16="http://schemas.microsoft.com/office/drawing/2014/main" id="{4A743336-7884-4F8B-AD15-0CE24FC2A4B0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659" name="Google Shape;7158;p63">
                  <a:extLst>
                    <a:ext uri="{FF2B5EF4-FFF2-40B4-BE49-F238E27FC236}">
                      <a16:creationId xmlns:a16="http://schemas.microsoft.com/office/drawing/2014/main" id="{809F60F6-14F3-47B0-AD41-480707B3AD21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0" name="Google Shape;7159;p63">
                  <a:extLst>
                    <a:ext uri="{FF2B5EF4-FFF2-40B4-BE49-F238E27FC236}">
                      <a16:creationId xmlns:a16="http://schemas.microsoft.com/office/drawing/2014/main" id="{A2863D2B-7228-4916-9602-A2C802BCBF22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" name="Google Shape;7160;p63">
              <a:extLst>
                <a:ext uri="{FF2B5EF4-FFF2-40B4-BE49-F238E27FC236}">
                  <a16:creationId xmlns:a16="http://schemas.microsoft.com/office/drawing/2014/main" id="{5A42658A-2445-43F9-849E-6C63A021269A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223" name="Google Shape;7161;p63">
                <a:extLst>
                  <a:ext uri="{FF2B5EF4-FFF2-40B4-BE49-F238E27FC236}">
                    <a16:creationId xmlns:a16="http://schemas.microsoft.com/office/drawing/2014/main" id="{5DAF9E3D-13B9-4B44-BA8B-E2963840E604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rgbClr val="DCAE5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24" name="Google Shape;7162;p63">
                <a:extLst>
                  <a:ext uri="{FF2B5EF4-FFF2-40B4-BE49-F238E27FC236}">
                    <a16:creationId xmlns:a16="http://schemas.microsoft.com/office/drawing/2014/main" id="{7176BBD8-9DDE-402B-BA4E-787514D8BA72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544" name="Google Shape;7163;p63">
                  <a:extLst>
                    <a:ext uri="{FF2B5EF4-FFF2-40B4-BE49-F238E27FC236}">
                      <a16:creationId xmlns:a16="http://schemas.microsoft.com/office/drawing/2014/main" id="{9235C964-FCB6-42F7-A00B-A5C7013CD799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5" name="Google Shape;7164;p63">
                  <a:extLst>
                    <a:ext uri="{FF2B5EF4-FFF2-40B4-BE49-F238E27FC236}">
                      <a16:creationId xmlns:a16="http://schemas.microsoft.com/office/drawing/2014/main" id="{2916FFB7-9D84-451F-B98C-78376885F14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46" name="Google Shape;7165;p63">
                  <a:extLst>
                    <a:ext uri="{FF2B5EF4-FFF2-40B4-BE49-F238E27FC236}">
                      <a16:creationId xmlns:a16="http://schemas.microsoft.com/office/drawing/2014/main" id="{947265BF-7521-489F-9991-0DF7C56A5F03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547" name="Google Shape;7166;p63">
                    <a:extLst>
                      <a:ext uri="{FF2B5EF4-FFF2-40B4-BE49-F238E27FC236}">
                        <a16:creationId xmlns:a16="http://schemas.microsoft.com/office/drawing/2014/main" id="{DA22EC40-68FD-4A97-816B-686C633AB58E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DCAE5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48" name="Google Shape;7167;p63">
                    <a:extLst>
                      <a:ext uri="{FF2B5EF4-FFF2-40B4-BE49-F238E27FC236}">
                        <a16:creationId xmlns:a16="http://schemas.microsoft.com/office/drawing/2014/main" id="{20D516ED-37B0-4764-A990-BF634ECF1561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DCAE5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549" name="Google Shape;7168;p63">
                    <a:extLst>
                      <a:ext uri="{FF2B5EF4-FFF2-40B4-BE49-F238E27FC236}">
                        <a16:creationId xmlns:a16="http://schemas.microsoft.com/office/drawing/2014/main" id="{59D8B791-2F12-4177-8F88-E5818FA93AFE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550" name="Google Shape;7169;p63">
                      <a:extLst>
                        <a:ext uri="{FF2B5EF4-FFF2-40B4-BE49-F238E27FC236}">
                          <a16:creationId xmlns:a16="http://schemas.microsoft.com/office/drawing/2014/main" id="{8E385978-0EED-4E5E-B62F-4186C8E45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1" name="Google Shape;7170;p63">
                      <a:extLst>
                        <a:ext uri="{FF2B5EF4-FFF2-40B4-BE49-F238E27FC236}">
                          <a16:creationId xmlns:a16="http://schemas.microsoft.com/office/drawing/2014/main" id="{BC633D7C-6A95-42C9-A129-B4A372471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2" name="Google Shape;7171;p63">
                      <a:extLst>
                        <a:ext uri="{FF2B5EF4-FFF2-40B4-BE49-F238E27FC236}">
                          <a16:creationId xmlns:a16="http://schemas.microsoft.com/office/drawing/2014/main" id="{F927B2CE-0E58-4DED-8507-5A03B8E22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3" name="Google Shape;7172;p63">
                      <a:extLst>
                        <a:ext uri="{FF2B5EF4-FFF2-40B4-BE49-F238E27FC236}">
                          <a16:creationId xmlns:a16="http://schemas.microsoft.com/office/drawing/2014/main" id="{ACC57E8E-11C9-40A5-BF74-B96FB4267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4" name="Google Shape;7173;p63">
                      <a:extLst>
                        <a:ext uri="{FF2B5EF4-FFF2-40B4-BE49-F238E27FC236}">
                          <a16:creationId xmlns:a16="http://schemas.microsoft.com/office/drawing/2014/main" id="{BE50641A-B519-406D-9DA5-23274F66C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5" name="Google Shape;7174;p63">
                      <a:extLst>
                        <a:ext uri="{FF2B5EF4-FFF2-40B4-BE49-F238E27FC236}">
                          <a16:creationId xmlns:a16="http://schemas.microsoft.com/office/drawing/2014/main" id="{D7D010AC-247C-491C-B11E-B68880D17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6" name="Google Shape;7175;p63">
                      <a:extLst>
                        <a:ext uri="{FF2B5EF4-FFF2-40B4-BE49-F238E27FC236}">
                          <a16:creationId xmlns:a16="http://schemas.microsoft.com/office/drawing/2014/main" id="{49CFA7CB-4215-4A8B-BD11-3072418CD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57" name="Google Shape;7176;p63">
                      <a:extLst>
                        <a:ext uri="{FF2B5EF4-FFF2-40B4-BE49-F238E27FC236}">
                          <a16:creationId xmlns:a16="http://schemas.microsoft.com/office/drawing/2014/main" id="{2168793B-A0D6-431D-A482-DFD8F1DD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DCAE5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558" name="Google Shape;7177;p63">
                      <a:extLst>
                        <a:ext uri="{FF2B5EF4-FFF2-40B4-BE49-F238E27FC236}">
                          <a16:creationId xmlns:a16="http://schemas.microsoft.com/office/drawing/2014/main" id="{B418764D-9C0C-4FD0-9C3C-B403072F3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559" name="Google Shape;7178;p63">
                        <a:extLst>
                          <a:ext uri="{FF2B5EF4-FFF2-40B4-BE49-F238E27FC236}">
                            <a16:creationId xmlns:a16="http://schemas.microsoft.com/office/drawing/2014/main" id="{1BF1E36F-4CC2-41BB-B497-2943DBF14E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0" name="Google Shape;7179;p63">
                        <a:extLst>
                          <a:ext uri="{FF2B5EF4-FFF2-40B4-BE49-F238E27FC236}">
                            <a16:creationId xmlns:a16="http://schemas.microsoft.com/office/drawing/2014/main" id="{A9922D25-AB87-4770-9749-60D03367D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1" name="Google Shape;7180;p63">
                        <a:extLst>
                          <a:ext uri="{FF2B5EF4-FFF2-40B4-BE49-F238E27FC236}">
                            <a16:creationId xmlns:a16="http://schemas.microsoft.com/office/drawing/2014/main" id="{87D7BF1C-E77E-4594-B501-392BCC3B6A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2" name="Google Shape;7181;p63">
                        <a:extLst>
                          <a:ext uri="{FF2B5EF4-FFF2-40B4-BE49-F238E27FC236}">
                            <a16:creationId xmlns:a16="http://schemas.microsoft.com/office/drawing/2014/main" id="{56643500-3DD3-4567-9ED3-225BD34A6B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3" name="Google Shape;7182;p63">
                        <a:extLst>
                          <a:ext uri="{FF2B5EF4-FFF2-40B4-BE49-F238E27FC236}">
                            <a16:creationId xmlns:a16="http://schemas.microsoft.com/office/drawing/2014/main" id="{F289D6D2-9DED-49BE-8E26-53E074892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4" name="Google Shape;7183;p63">
                        <a:extLst>
                          <a:ext uri="{FF2B5EF4-FFF2-40B4-BE49-F238E27FC236}">
                            <a16:creationId xmlns:a16="http://schemas.microsoft.com/office/drawing/2014/main" id="{50D18A77-498A-4377-BE64-5C98E4227D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5" name="Google Shape;7184;p63">
                        <a:extLst>
                          <a:ext uri="{FF2B5EF4-FFF2-40B4-BE49-F238E27FC236}">
                            <a16:creationId xmlns:a16="http://schemas.microsoft.com/office/drawing/2014/main" id="{B4054920-4AFE-482A-BCA0-3B1587728B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6" name="Google Shape;7185;p63">
                        <a:extLst>
                          <a:ext uri="{FF2B5EF4-FFF2-40B4-BE49-F238E27FC236}">
                            <a16:creationId xmlns:a16="http://schemas.microsoft.com/office/drawing/2014/main" id="{E42B27F4-B925-46FD-9752-B1B7F6481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7" name="Google Shape;7186;p63">
                        <a:extLst>
                          <a:ext uri="{FF2B5EF4-FFF2-40B4-BE49-F238E27FC236}">
                            <a16:creationId xmlns:a16="http://schemas.microsoft.com/office/drawing/2014/main" id="{6CE2D273-7717-4980-839B-64E9A2981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8" name="Google Shape;7187;p63">
                        <a:extLst>
                          <a:ext uri="{FF2B5EF4-FFF2-40B4-BE49-F238E27FC236}">
                            <a16:creationId xmlns:a16="http://schemas.microsoft.com/office/drawing/2014/main" id="{3CCC51E2-C3C6-4464-B8AF-FE396177FE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9" name="Google Shape;7188;p63">
                        <a:extLst>
                          <a:ext uri="{FF2B5EF4-FFF2-40B4-BE49-F238E27FC236}">
                            <a16:creationId xmlns:a16="http://schemas.microsoft.com/office/drawing/2014/main" id="{1BC0E88B-D6C5-4262-89F8-8369971BC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70" name="Google Shape;7189;p63">
                        <a:extLst>
                          <a:ext uri="{FF2B5EF4-FFF2-40B4-BE49-F238E27FC236}">
                            <a16:creationId xmlns:a16="http://schemas.microsoft.com/office/drawing/2014/main" id="{7C0E414E-208C-47FE-AC30-64BB59AAF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71" name="Google Shape;7190;p63">
                        <a:extLst>
                          <a:ext uri="{FF2B5EF4-FFF2-40B4-BE49-F238E27FC236}">
                            <a16:creationId xmlns:a16="http://schemas.microsoft.com/office/drawing/2014/main" id="{F6D75E8E-12AE-4674-BE90-FF3258C80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72" name="Google Shape;7191;p63">
                        <a:extLst>
                          <a:ext uri="{FF2B5EF4-FFF2-40B4-BE49-F238E27FC236}">
                            <a16:creationId xmlns:a16="http://schemas.microsoft.com/office/drawing/2014/main" id="{79358CE4-9545-4232-A452-435CB4A55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DCAE5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573" name="Google Shape;7192;p63">
                        <a:extLst>
                          <a:ext uri="{FF2B5EF4-FFF2-40B4-BE49-F238E27FC236}">
                            <a16:creationId xmlns:a16="http://schemas.microsoft.com/office/drawing/2014/main" id="{00196F32-1B17-415F-96E5-6C0E417CC2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574" name="Google Shape;7193;p63">
                          <a:extLst>
                            <a:ext uri="{FF2B5EF4-FFF2-40B4-BE49-F238E27FC236}">
                              <a16:creationId xmlns:a16="http://schemas.microsoft.com/office/drawing/2014/main" id="{EFC856A3-2B85-4D0F-A640-CB3AFA70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5" name="Google Shape;7194;p63">
                          <a:extLst>
                            <a:ext uri="{FF2B5EF4-FFF2-40B4-BE49-F238E27FC236}">
                              <a16:creationId xmlns:a16="http://schemas.microsoft.com/office/drawing/2014/main" id="{9AD99965-FB19-4465-992E-11B05C84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6" name="Google Shape;7195;p63">
                          <a:extLst>
                            <a:ext uri="{FF2B5EF4-FFF2-40B4-BE49-F238E27FC236}">
                              <a16:creationId xmlns:a16="http://schemas.microsoft.com/office/drawing/2014/main" id="{8EBA2D10-26B0-4D19-885F-CC0950848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7" name="Google Shape;7196;p63">
                          <a:extLst>
                            <a:ext uri="{FF2B5EF4-FFF2-40B4-BE49-F238E27FC236}">
                              <a16:creationId xmlns:a16="http://schemas.microsoft.com/office/drawing/2014/main" id="{82B60D05-219C-4249-A697-018680242B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8" name="Google Shape;7197;p63">
                          <a:extLst>
                            <a:ext uri="{FF2B5EF4-FFF2-40B4-BE49-F238E27FC236}">
                              <a16:creationId xmlns:a16="http://schemas.microsoft.com/office/drawing/2014/main" id="{FDC164E4-94C0-436F-9680-C3A8C61157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9" name="Google Shape;7198;p63">
                          <a:extLst>
                            <a:ext uri="{FF2B5EF4-FFF2-40B4-BE49-F238E27FC236}">
                              <a16:creationId xmlns:a16="http://schemas.microsoft.com/office/drawing/2014/main" id="{EC499737-F841-456D-BE15-54C29952C7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0" name="Google Shape;7199;p63">
                          <a:extLst>
                            <a:ext uri="{FF2B5EF4-FFF2-40B4-BE49-F238E27FC236}">
                              <a16:creationId xmlns:a16="http://schemas.microsoft.com/office/drawing/2014/main" id="{99EDAC32-A0A8-4961-9EF4-3AFB5D3D4E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1" name="Google Shape;7200;p63">
                          <a:extLst>
                            <a:ext uri="{FF2B5EF4-FFF2-40B4-BE49-F238E27FC236}">
                              <a16:creationId xmlns:a16="http://schemas.microsoft.com/office/drawing/2014/main" id="{E61D9210-ED35-4EDF-9012-4DE7EF611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2" name="Google Shape;7201;p63">
                          <a:extLst>
                            <a:ext uri="{FF2B5EF4-FFF2-40B4-BE49-F238E27FC236}">
                              <a16:creationId xmlns:a16="http://schemas.microsoft.com/office/drawing/2014/main" id="{D4ACD876-48BC-45EF-A79E-9F9FC496C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3" name="Google Shape;7202;p63">
                          <a:extLst>
                            <a:ext uri="{FF2B5EF4-FFF2-40B4-BE49-F238E27FC236}">
                              <a16:creationId xmlns:a16="http://schemas.microsoft.com/office/drawing/2014/main" id="{65630DC7-8A96-4D92-9E7B-8F5715F2D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4" name="Google Shape;7203;p63">
                          <a:extLst>
                            <a:ext uri="{FF2B5EF4-FFF2-40B4-BE49-F238E27FC236}">
                              <a16:creationId xmlns:a16="http://schemas.microsoft.com/office/drawing/2014/main" id="{2F2DC67B-805D-4AB2-9645-3BD40D72F8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5" name="Google Shape;7204;p63">
                          <a:extLst>
                            <a:ext uri="{FF2B5EF4-FFF2-40B4-BE49-F238E27FC236}">
                              <a16:creationId xmlns:a16="http://schemas.microsoft.com/office/drawing/2014/main" id="{B0B01FF4-C3B0-4085-B10B-17F0A713A3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6" name="Google Shape;7205;p63">
                          <a:extLst>
                            <a:ext uri="{FF2B5EF4-FFF2-40B4-BE49-F238E27FC236}">
                              <a16:creationId xmlns:a16="http://schemas.microsoft.com/office/drawing/2014/main" id="{E0A4F04D-90A8-454C-81B0-1DDCD89F78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7" name="Google Shape;7206;p63">
                          <a:extLst>
                            <a:ext uri="{FF2B5EF4-FFF2-40B4-BE49-F238E27FC236}">
                              <a16:creationId xmlns:a16="http://schemas.microsoft.com/office/drawing/2014/main" id="{9DE6BFF6-5E33-438C-B163-9E00DDACC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8" name="Google Shape;7207;p63">
                          <a:extLst>
                            <a:ext uri="{FF2B5EF4-FFF2-40B4-BE49-F238E27FC236}">
                              <a16:creationId xmlns:a16="http://schemas.microsoft.com/office/drawing/2014/main" id="{7439DBB9-F62F-4DEB-B8D3-BC3DBD143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9" name="Google Shape;7208;p63">
                          <a:extLst>
                            <a:ext uri="{FF2B5EF4-FFF2-40B4-BE49-F238E27FC236}">
                              <a16:creationId xmlns:a16="http://schemas.microsoft.com/office/drawing/2014/main" id="{F0C594EE-2C3E-41D4-914F-554B7D2C0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0" name="Google Shape;7209;p63">
                          <a:extLst>
                            <a:ext uri="{FF2B5EF4-FFF2-40B4-BE49-F238E27FC236}">
                              <a16:creationId xmlns:a16="http://schemas.microsoft.com/office/drawing/2014/main" id="{113793F7-BF25-4C3F-B9C4-7979EA9921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1" name="Google Shape;7210;p63">
                          <a:extLst>
                            <a:ext uri="{FF2B5EF4-FFF2-40B4-BE49-F238E27FC236}">
                              <a16:creationId xmlns:a16="http://schemas.microsoft.com/office/drawing/2014/main" id="{C62D6CE7-C29D-41E5-8B8A-3F56EDCC35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2" name="Google Shape;7211;p63">
                          <a:extLst>
                            <a:ext uri="{FF2B5EF4-FFF2-40B4-BE49-F238E27FC236}">
                              <a16:creationId xmlns:a16="http://schemas.microsoft.com/office/drawing/2014/main" id="{7177E02B-A1DA-463D-B377-E3CC33B70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3" name="Google Shape;7212;p63">
                          <a:extLst>
                            <a:ext uri="{FF2B5EF4-FFF2-40B4-BE49-F238E27FC236}">
                              <a16:creationId xmlns:a16="http://schemas.microsoft.com/office/drawing/2014/main" id="{1DE59128-5606-4FC9-B350-E817F0C07D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4" name="Google Shape;7213;p63">
                          <a:extLst>
                            <a:ext uri="{FF2B5EF4-FFF2-40B4-BE49-F238E27FC236}">
                              <a16:creationId xmlns:a16="http://schemas.microsoft.com/office/drawing/2014/main" id="{293A7813-2E52-4BE4-97CF-E6EB96CDB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5" name="Google Shape;7214;p63">
                          <a:extLst>
                            <a:ext uri="{FF2B5EF4-FFF2-40B4-BE49-F238E27FC236}">
                              <a16:creationId xmlns:a16="http://schemas.microsoft.com/office/drawing/2014/main" id="{DEFF370D-95C5-4B38-84AE-D8557CCC8E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6" name="Google Shape;7215;p63">
                          <a:extLst>
                            <a:ext uri="{FF2B5EF4-FFF2-40B4-BE49-F238E27FC236}">
                              <a16:creationId xmlns:a16="http://schemas.microsoft.com/office/drawing/2014/main" id="{23079D9E-CD69-4317-A650-2E36DF3878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97" name="Google Shape;7216;p63">
                          <a:extLst>
                            <a:ext uri="{FF2B5EF4-FFF2-40B4-BE49-F238E27FC236}">
                              <a16:creationId xmlns:a16="http://schemas.microsoft.com/office/drawing/2014/main" id="{63423425-2131-43FA-8467-450FC98962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grpSp>
                      <p:nvGrpSpPr>
                        <p:cNvPr id="598" name="Google Shape;7217;p63">
                          <a:extLst>
                            <a:ext uri="{FF2B5EF4-FFF2-40B4-BE49-F238E27FC236}">
                              <a16:creationId xmlns:a16="http://schemas.microsoft.com/office/drawing/2014/main" id="{CE1B2056-4CA5-4D98-BD1D-643773C236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600" name="Google Shape;7218;p63">
                            <a:extLst>
                              <a:ext uri="{FF2B5EF4-FFF2-40B4-BE49-F238E27FC236}">
                                <a16:creationId xmlns:a16="http://schemas.microsoft.com/office/drawing/2014/main" id="{F1D4725F-966A-4D8C-AC3C-626A8D9CF6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rgbClr val="DCAE5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/>
                          </a:p>
                        </p:txBody>
                      </p:sp>
                      <p:grpSp>
                        <p:nvGrpSpPr>
                          <p:cNvPr id="601" name="Google Shape;7219;p63">
                            <a:extLst>
                              <a:ext uri="{FF2B5EF4-FFF2-40B4-BE49-F238E27FC236}">
                                <a16:creationId xmlns:a16="http://schemas.microsoft.com/office/drawing/2014/main" id="{3C9B708B-572A-40EF-8E43-B55A3DABD3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602" name="Google Shape;7220;p63">
                              <a:extLst>
                                <a:ext uri="{FF2B5EF4-FFF2-40B4-BE49-F238E27FC236}">
                                  <a16:creationId xmlns:a16="http://schemas.microsoft.com/office/drawing/2014/main" id="{E901ED58-7E25-469C-ADCA-5819E820F8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3" name="Google Shape;7221;p63">
                              <a:extLst>
                                <a:ext uri="{FF2B5EF4-FFF2-40B4-BE49-F238E27FC236}">
                                  <a16:creationId xmlns:a16="http://schemas.microsoft.com/office/drawing/2014/main" id="{EB751822-6867-4442-A451-0A3FA89273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4" name="Google Shape;7222;p63">
                              <a:extLst>
                                <a:ext uri="{FF2B5EF4-FFF2-40B4-BE49-F238E27FC236}">
                                  <a16:creationId xmlns:a16="http://schemas.microsoft.com/office/drawing/2014/main" id="{2EEC3762-6307-4F50-9A19-13D76561DD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5" name="Google Shape;7223;p63">
                              <a:extLst>
                                <a:ext uri="{FF2B5EF4-FFF2-40B4-BE49-F238E27FC236}">
                                  <a16:creationId xmlns:a16="http://schemas.microsoft.com/office/drawing/2014/main" id="{55B3772F-08E2-48A1-8182-2D431E5D79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6" name="Google Shape;7224;p63">
                              <a:extLst>
                                <a:ext uri="{FF2B5EF4-FFF2-40B4-BE49-F238E27FC236}">
                                  <a16:creationId xmlns:a16="http://schemas.microsoft.com/office/drawing/2014/main" id="{98F002CD-CA50-4301-8BC0-4D01742707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7" name="Google Shape;7225;p63">
                              <a:extLst>
                                <a:ext uri="{FF2B5EF4-FFF2-40B4-BE49-F238E27FC236}">
                                  <a16:creationId xmlns:a16="http://schemas.microsoft.com/office/drawing/2014/main" id="{B56CB98C-B796-43C1-A36A-D5FE63C752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8" name="Google Shape;7226;p63">
                              <a:extLst>
                                <a:ext uri="{FF2B5EF4-FFF2-40B4-BE49-F238E27FC236}">
                                  <a16:creationId xmlns:a16="http://schemas.microsoft.com/office/drawing/2014/main" id="{87FF071E-30A6-4964-9BF7-ABB36185DD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grpSp>
                          <p:nvGrpSpPr>
                            <p:cNvPr id="609" name="Google Shape;7227;p63">
                              <a:extLst>
                                <a:ext uri="{FF2B5EF4-FFF2-40B4-BE49-F238E27FC236}">
                                  <a16:creationId xmlns:a16="http://schemas.microsoft.com/office/drawing/2014/main" id="{041042A8-8C74-42A7-AC0F-2EF87BEA5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13" name="Google Shape;7228;p63">
                                <a:extLst>
                                  <a:ext uri="{FF2B5EF4-FFF2-40B4-BE49-F238E27FC236}">
                                    <a16:creationId xmlns:a16="http://schemas.microsoft.com/office/drawing/2014/main" id="{B123830F-98AF-48B4-854E-35BF16136B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4" name="Google Shape;7229;p63">
                                <a:extLst>
                                  <a:ext uri="{FF2B5EF4-FFF2-40B4-BE49-F238E27FC236}">
                                    <a16:creationId xmlns:a16="http://schemas.microsoft.com/office/drawing/2014/main" id="{5469DD80-3321-4770-AFFC-586D9DE934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5" name="Google Shape;7230;p63">
                                <a:extLst>
                                  <a:ext uri="{FF2B5EF4-FFF2-40B4-BE49-F238E27FC236}">
                                    <a16:creationId xmlns:a16="http://schemas.microsoft.com/office/drawing/2014/main" id="{902C3CE8-73B9-40A4-AFA7-F7419A7888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6" name="Google Shape;7231;p63">
                                <a:extLst>
                                  <a:ext uri="{FF2B5EF4-FFF2-40B4-BE49-F238E27FC236}">
                                    <a16:creationId xmlns:a16="http://schemas.microsoft.com/office/drawing/2014/main" id="{A8436336-0437-4EA9-93E5-16B9CD4611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7" name="Google Shape;7232;p63">
                                <a:extLst>
                                  <a:ext uri="{FF2B5EF4-FFF2-40B4-BE49-F238E27FC236}">
                                    <a16:creationId xmlns:a16="http://schemas.microsoft.com/office/drawing/2014/main" id="{BF5CD654-3259-46F9-AA23-A8E3B9D298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8" name="Google Shape;7233;p63">
                                <a:extLst>
                                  <a:ext uri="{FF2B5EF4-FFF2-40B4-BE49-F238E27FC236}">
                                    <a16:creationId xmlns:a16="http://schemas.microsoft.com/office/drawing/2014/main" id="{608AEF22-2E52-4355-A762-9DAA27B151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9" name="Google Shape;7234;p63">
                                <a:extLst>
                                  <a:ext uri="{FF2B5EF4-FFF2-40B4-BE49-F238E27FC236}">
                                    <a16:creationId xmlns:a16="http://schemas.microsoft.com/office/drawing/2014/main" id="{C76486AF-4096-49CB-840A-9C2302DDA3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0" name="Google Shape;7235;p63">
                                <a:extLst>
                                  <a:ext uri="{FF2B5EF4-FFF2-40B4-BE49-F238E27FC236}">
                                    <a16:creationId xmlns:a16="http://schemas.microsoft.com/office/drawing/2014/main" id="{F6BB6F0A-9AC2-4486-B14A-CF48543335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1" name="Google Shape;7236;p63">
                                <a:extLst>
                                  <a:ext uri="{FF2B5EF4-FFF2-40B4-BE49-F238E27FC236}">
                                    <a16:creationId xmlns:a16="http://schemas.microsoft.com/office/drawing/2014/main" id="{CC1DB44C-B16D-436E-9BE2-59C619C5A0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2" name="Google Shape;7237;p63">
                                <a:extLst>
                                  <a:ext uri="{FF2B5EF4-FFF2-40B4-BE49-F238E27FC236}">
                                    <a16:creationId xmlns:a16="http://schemas.microsoft.com/office/drawing/2014/main" id="{CB926D63-0C31-42EB-802A-85E08E0ECE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3" name="Google Shape;7238;p63">
                                <a:extLst>
                                  <a:ext uri="{FF2B5EF4-FFF2-40B4-BE49-F238E27FC236}">
                                    <a16:creationId xmlns:a16="http://schemas.microsoft.com/office/drawing/2014/main" id="{53EC05E9-7C5A-4999-8B7F-50ED8DF90F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4" name="Google Shape;7239;p63">
                                <a:extLst>
                                  <a:ext uri="{FF2B5EF4-FFF2-40B4-BE49-F238E27FC236}">
                                    <a16:creationId xmlns:a16="http://schemas.microsoft.com/office/drawing/2014/main" id="{0F5F7E7E-A339-45D9-9386-7DCB59B21B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25" name="Google Shape;7240;p63">
                                <a:extLst>
                                  <a:ext uri="{FF2B5EF4-FFF2-40B4-BE49-F238E27FC236}">
                                    <a16:creationId xmlns:a16="http://schemas.microsoft.com/office/drawing/2014/main" id="{B1A6697B-0CCE-42D3-9F1B-D3B1F5ECFC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DCAE5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grpSp>
                            <p:nvGrpSpPr>
                              <p:cNvPr id="626" name="Google Shape;7241;p63">
                                <a:extLst>
                                  <a:ext uri="{FF2B5EF4-FFF2-40B4-BE49-F238E27FC236}">
                                    <a16:creationId xmlns:a16="http://schemas.microsoft.com/office/drawing/2014/main" id="{3877F2B5-D265-4B85-A75C-9A7F4C97FA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627" name="Google Shape;7242;p63">
                                  <a:extLst>
                                    <a:ext uri="{FF2B5EF4-FFF2-40B4-BE49-F238E27FC236}">
                                      <a16:creationId xmlns:a16="http://schemas.microsoft.com/office/drawing/2014/main" id="{7E60C96F-4862-482A-821A-CC712E669F2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28" name="Google Shape;7243;p63">
                                  <a:extLst>
                                    <a:ext uri="{FF2B5EF4-FFF2-40B4-BE49-F238E27FC236}">
                                      <a16:creationId xmlns:a16="http://schemas.microsoft.com/office/drawing/2014/main" id="{3DBE90EF-50C0-4F19-A647-DE802664D61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29" name="Google Shape;7244;p63">
                                  <a:extLst>
                                    <a:ext uri="{FF2B5EF4-FFF2-40B4-BE49-F238E27FC236}">
                                      <a16:creationId xmlns:a16="http://schemas.microsoft.com/office/drawing/2014/main" id="{446E87F7-9C96-439D-9B0C-5A87B6FD05D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30" name="Google Shape;7245;p63">
                                  <a:extLst>
                                    <a:ext uri="{FF2B5EF4-FFF2-40B4-BE49-F238E27FC236}">
                                      <a16:creationId xmlns:a16="http://schemas.microsoft.com/office/drawing/2014/main" id="{2AD07843-5A75-4147-BDE2-602BE13581F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31" name="Google Shape;7246;p63">
                                  <a:extLst>
                                    <a:ext uri="{FF2B5EF4-FFF2-40B4-BE49-F238E27FC236}">
                                      <a16:creationId xmlns:a16="http://schemas.microsoft.com/office/drawing/2014/main" id="{FC8CA21C-2F5F-4F96-BE6B-25E1F366795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32" name="Google Shape;7247;p63">
                                  <a:extLst>
                                    <a:ext uri="{FF2B5EF4-FFF2-40B4-BE49-F238E27FC236}">
                                      <a16:creationId xmlns:a16="http://schemas.microsoft.com/office/drawing/2014/main" id="{8B0DC4C6-34BC-4437-8739-D87A0610D77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33" name="Google Shape;7248;p63">
                                  <a:extLst>
                                    <a:ext uri="{FF2B5EF4-FFF2-40B4-BE49-F238E27FC236}">
                                      <a16:creationId xmlns:a16="http://schemas.microsoft.com/office/drawing/2014/main" id="{CD3B82A9-C80F-4F35-90D6-E449DCC88D8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DCAE5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grpSp>
                              <p:nvGrpSpPr>
                                <p:cNvPr id="634" name="Google Shape;7249;p63">
                                  <a:extLst>
                                    <a:ext uri="{FF2B5EF4-FFF2-40B4-BE49-F238E27FC236}">
                                      <a16:creationId xmlns:a16="http://schemas.microsoft.com/office/drawing/2014/main" id="{F04D5D47-56FF-4DDE-AD6F-2648DF7F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635" name="Google Shape;7250;p63">
                                    <a:extLst>
                                      <a:ext uri="{FF2B5EF4-FFF2-40B4-BE49-F238E27FC236}">
                                        <a16:creationId xmlns:a16="http://schemas.microsoft.com/office/drawing/2014/main" id="{FE51A35C-E539-4AA1-BFDC-49A6249A4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DCAE5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36" name="Google Shape;7251;p63">
                                    <a:extLst>
                                      <a:ext uri="{FF2B5EF4-FFF2-40B4-BE49-F238E27FC236}">
                                        <a16:creationId xmlns:a16="http://schemas.microsoft.com/office/drawing/2014/main" id="{5C5FB2A4-4343-49AB-AE09-66BA1A9E97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DCAE5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37" name="Google Shape;7252;p63">
                                    <a:extLst>
                                      <a:ext uri="{FF2B5EF4-FFF2-40B4-BE49-F238E27FC236}">
                                        <a16:creationId xmlns:a16="http://schemas.microsoft.com/office/drawing/2014/main" id="{9899F131-5ABD-4041-AC31-2BE894E6D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DCAE5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38" name="Google Shape;7253;p63">
                                    <a:extLst>
                                      <a:ext uri="{FF2B5EF4-FFF2-40B4-BE49-F238E27FC236}">
                                        <a16:creationId xmlns:a16="http://schemas.microsoft.com/office/drawing/2014/main" id="{CD850357-E271-494A-9A2F-CC9FC11B3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DCAE5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39" name="Google Shape;7254;p63">
                                    <a:extLst>
                                      <a:ext uri="{FF2B5EF4-FFF2-40B4-BE49-F238E27FC236}">
                                        <a16:creationId xmlns:a16="http://schemas.microsoft.com/office/drawing/2014/main" id="{6B8AFC15-0807-4950-B995-2982B1D12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DCAE5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grpSp>
                                <p:nvGrpSpPr>
                                  <p:cNvPr id="640" name="Google Shape;7255;p63">
                                    <a:extLst>
                                      <a:ext uri="{FF2B5EF4-FFF2-40B4-BE49-F238E27FC236}">
                                        <a16:creationId xmlns:a16="http://schemas.microsoft.com/office/drawing/2014/main" id="{0BF61B27-B6A1-40ED-A444-6DDA37E97AD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641" name="Google Shape;7256;p63">
                                      <a:extLst>
                                        <a:ext uri="{FF2B5EF4-FFF2-40B4-BE49-F238E27FC236}">
                                          <a16:creationId xmlns:a16="http://schemas.microsoft.com/office/drawing/2014/main" id="{DAA54AE6-494C-473D-8C61-1ACEA4BD379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DCAE52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42" name="Google Shape;7257;p63">
                                      <a:extLst>
                                        <a:ext uri="{FF2B5EF4-FFF2-40B4-BE49-F238E27FC236}">
                                          <a16:creationId xmlns:a16="http://schemas.microsoft.com/office/drawing/2014/main" id="{BADB10EA-FB69-4F43-87BA-41AF1BBB0CD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DCAE52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43" name="Google Shape;7258;p63">
                                      <a:extLst>
                                        <a:ext uri="{FF2B5EF4-FFF2-40B4-BE49-F238E27FC236}">
                                          <a16:creationId xmlns:a16="http://schemas.microsoft.com/office/drawing/2014/main" id="{048BBF25-58BC-4690-847E-B00CF93F1F9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DCAE52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44" name="Google Shape;7259;p63">
                                      <a:extLst>
                                        <a:ext uri="{FF2B5EF4-FFF2-40B4-BE49-F238E27FC236}">
                                          <a16:creationId xmlns:a16="http://schemas.microsoft.com/office/drawing/2014/main" id="{58897F09-CDC1-4803-9770-D03B5E22749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DCAE52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0" name="Google Shape;7260;p63">
                              <a:extLst>
                                <a:ext uri="{FF2B5EF4-FFF2-40B4-BE49-F238E27FC236}">
                                  <a16:creationId xmlns:a16="http://schemas.microsoft.com/office/drawing/2014/main" id="{C4B64AD5-493E-4413-8BEC-4692F54321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11" name="Google Shape;7261;p63">
                              <a:extLst>
                                <a:ext uri="{FF2B5EF4-FFF2-40B4-BE49-F238E27FC236}">
                                  <a16:creationId xmlns:a16="http://schemas.microsoft.com/office/drawing/2014/main" id="{F202D9A7-11E5-47D0-BE6F-707017871C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12" name="Google Shape;7262;p63">
                              <a:extLst>
                                <a:ext uri="{FF2B5EF4-FFF2-40B4-BE49-F238E27FC236}">
                                  <a16:creationId xmlns:a16="http://schemas.microsoft.com/office/drawing/2014/main" id="{1428C024-90E4-4C12-8BCE-76F9CBEF90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DCAE5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</p:grpSp>
                    </p:grpSp>
                    <p:sp>
                      <p:nvSpPr>
                        <p:cNvPr id="599" name="Google Shape;7263;p63">
                          <a:extLst>
                            <a:ext uri="{FF2B5EF4-FFF2-40B4-BE49-F238E27FC236}">
                              <a16:creationId xmlns:a16="http://schemas.microsoft.com/office/drawing/2014/main" id="{CC5D4E0E-32CE-4A5C-8C24-4055826FB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DCAE5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5" name="Google Shape;7264;p63">
                <a:extLst>
                  <a:ext uri="{FF2B5EF4-FFF2-40B4-BE49-F238E27FC236}">
                    <a16:creationId xmlns:a16="http://schemas.microsoft.com/office/drawing/2014/main" id="{37DC5CA1-0A2E-42C7-AD65-C960B22BB6B7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542" name="Google Shape;7265;p63">
                  <a:extLst>
                    <a:ext uri="{FF2B5EF4-FFF2-40B4-BE49-F238E27FC236}">
                      <a16:creationId xmlns:a16="http://schemas.microsoft.com/office/drawing/2014/main" id="{518354C1-624B-41F6-B27D-4AD436492757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3" name="Google Shape;7266;p63">
                  <a:extLst>
                    <a:ext uri="{FF2B5EF4-FFF2-40B4-BE49-F238E27FC236}">
                      <a16:creationId xmlns:a16="http://schemas.microsoft.com/office/drawing/2014/main" id="{FD452ACE-4C1B-4FAA-AC79-38EF1BE54E2C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6" name="Google Shape;7267;p63">
                <a:extLst>
                  <a:ext uri="{FF2B5EF4-FFF2-40B4-BE49-F238E27FC236}">
                    <a16:creationId xmlns:a16="http://schemas.microsoft.com/office/drawing/2014/main" id="{DDB004D5-1DD8-417B-B35A-AB05E7687169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540" name="Google Shape;7268;p63">
                  <a:extLst>
                    <a:ext uri="{FF2B5EF4-FFF2-40B4-BE49-F238E27FC236}">
                      <a16:creationId xmlns:a16="http://schemas.microsoft.com/office/drawing/2014/main" id="{7AB33E0C-236C-4697-9D8A-0C6F2D43137C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1" name="Google Shape;7269;p63">
                  <a:extLst>
                    <a:ext uri="{FF2B5EF4-FFF2-40B4-BE49-F238E27FC236}">
                      <a16:creationId xmlns:a16="http://schemas.microsoft.com/office/drawing/2014/main" id="{482D9E98-BE28-449C-BD4C-027D7A653DC6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7" name="Google Shape;7270;p63">
                <a:extLst>
                  <a:ext uri="{FF2B5EF4-FFF2-40B4-BE49-F238E27FC236}">
                    <a16:creationId xmlns:a16="http://schemas.microsoft.com/office/drawing/2014/main" id="{F54A9378-B481-46D4-AE43-FBB57070FE35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538" name="Google Shape;7271;p63">
                  <a:extLst>
                    <a:ext uri="{FF2B5EF4-FFF2-40B4-BE49-F238E27FC236}">
                      <a16:creationId xmlns:a16="http://schemas.microsoft.com/office/drawing/2014/main" id="{2407179C-5C0B-4F87-93FA-4F9206AA5433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9" name="Google Shape;7272;p63">
                  <a:extLst>
                    <a:ext uri="{FF2B5EF4-FFF2-40B4-BE49-F238E27FC236}">
                      <a16:creationId xmlns:a16="http://schemas.microsoft.com/office/drawing/2014/main" id="{4EACA641-BC61-4B53-A14C-0438167BF9E2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8" name="Google Shape;7273;p63">
                <a:extLst>
                  <a:ext uri="{FF2B5EF4-FFF2-40B4-BE49-F238E27FC236}">
                    <a16:creationId xmlns:a16="http://schemas.microsoft.com/office/drawing/2014/main" id="{2495F371-7DA3-4EDF-9689-B1B251BBC9F8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536" name="Google Shape;7274;p63">
                  <a:extLst>
                    <a:ext uri="{FF2B5EF4-FFF2-40B4-BE49-F238E27FC236}">
                      <a16:creationId xmlns:a16="http://schemas.microsoft.com/office/drawing/2014/main" id="{B2C02DE5-4B45-493B-B0E1-C53B8808FA0B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7" name="Google Shape;7275;p63">
                  <a:extLst>
                    <a:ext uri="{FF2B5EF4-FFF2-40B4-BE49-F238E27FC236}">
                      <a16:creationId xmlns:a16="http://schemas.microsoft.com/office/drawing/2014/main" id="{36D62CA4-8ABB-473A-ACFF-0131F6C90403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9" name="Google Shape;7276;p63">
                <a:extLst>
                  <a:ext uri="{FF2B5EF4-FFF2-40B4-BE49-F238E27FC236}">
                    <a16:creationId xmlns:a16="http://schemas.microsoft.com/office/drawing/2014/main" id="{383B941F-CAEC-4DA3-A418-015341595A89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534" name="Google Shape;7277;p63">
                  <a:extLst>
                    <a:ext uri="{FF2B5EF4-FFF2-40B4-BE49-F238E27FC236}">
                      <a16:creationId xmlns:a16="http://schemas.microsoft.com/office/drawing/2014/main" id="{62524789-74C7-417F-B7C5-C4EE2A06A08C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5" name="Google Shape;7278;p63">
                  <a:extLst>
                    <a:ext uri="{FF2B5EF4-FFF2-40B4-BE49-F238E27FC236}">
                      <a16:creationId xmlns:a16="http://schemas.microsoft.com/office/drawing/2014/main" id="{848E6B8D-9578-48BF-A2E3-AD8ED1F55718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0" name="Google Shape;7279;p63">
                <a:extLst>
                  <a:ext uri="{FF2B5EF4-FFF2-40B4-BE49-F238E27FC236}">
                    <a16:creationId xmlns:a16="http://schemas.microsoft.com/office/drawing/2014/main" id="{6943B64B-85FF-4084-AFBF-B9D6A0001CE6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532" name="Google Shape;7280;p63">
                  <a:extLst>
                    <a:ext uri="{FF2B5EF4-FFF2-40B4-BE49-F238E27FC236}">
                      <a16:creationId xmlns:a16="http://schemas.microsoft.com/office/drawing/2014/main" id="{B0662465-0C71-492D-B038-B4F07B589A16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3" name="Google Shape;7281;p63">
                  <a:extLst>
                    <a:ext uri="{FF2B5EF4-FFF2-40B4-BE49-F238E27FC236}">
                      <a16:creationId xmlns:a16="http://schemas.microsoft.com/office/drawing/2014/main" id="{D947462F-D475-4898-A8E5-B03255A110A7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1" name="Google Shape;7282;p63">
                <a:extLst>
                  <a:ext uri="{FF2B5EF4-FFF2-40B4-BE49-F238E27FC236}">
                    <a16:creationId xmlns:a16="http://schemas.microsoft.com/office/drawing/2014/main" id="{30F11E4E-27E8-457A-9012-0B5241153C76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530" name="Google Shape;7283;p63">
                  <a:extLst>
                    <a:ext uri="{FF2B5EF4-FFF2-40B4-BE49-F238E27FC236}">
                      <a16:creationId xmlns:a16="http://schemas.microsoft.com/office/drawing/2014/main" id="{0FB13610-65A5-41FB-A8E8-C2976A3F3850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1" name="Google Shape;7284;p63">
                  <a:extLst>
                    <a:ext uri="{FF2B5EF4-FFF2-40B4-BE49-F238E27FC236}">
                      <a16:creationId xmlns:a16="http://schemas.microsoft.com/office/drawing/2014/main" id="{E1B66F05-F3C7-4748-970D-6D44F14388A1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2" name="Google Shape;7285;p63">
                <a:extLst>
                  <a:ext uri="{FF2B5EF4-FFF2-40B4-BE49-F238E27FC236}">
                    <a16:creationId xmlns:a16="http://schemas.microsoft.com/office/drawing/2014/main" id="{CE699612-7CDE-4072-A3A9-1F05E729370D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528" name="Google Shape;7286;p63">
                  <a:extLst>
                    <a:ext uri="{FF2B5EF4-FFF2-40B4-BE49-F238E27FC236}">
                      <a16:creationId xmlns:a16="http://schemas.microsoft.com/office/drawing/2014/main" id="{7F481903-F677-4FCF-813D-11185102E248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9" name="Google Shape;7287;p63">
                  <a:extLst>
                    <a:ext uri="{FF2B5EF4-FFF2-40B4-BE49-F238E27FC236}">
                      <a16:creationId xmlns:a16="http://schemas.microsoft.com/office/drawing/2014/main" id="{E43C2B0B-249C-484B-B149-0FB1A937EE26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3" name="Google Shape;7288;p63">
                <a:extLst>
                  <a:ext uri="{FF2B5EF4-FFF2-40B4-BE49-F238E27FC236}">
                    <a16:creationId xmlns:a16="http://schemas.microsoft.com/office/drawing/2014/main" id="{607E0D92-51AD-46C2-98C7-4342B3973E9F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526" name="Google Shape;7289;p63">
                  <a:extLst>
                    <a:ext uri="{FF2B5EF4-FFF2-40B4-BE49-F238E27FC236}">
                      <a16:creationId xmlns:a16="http://schemas.microsoft.com/office/drawing/2014/main" id="{9FD1C047-FC22-40A7-B951-06BBFC892CCB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7" name="Google Shape;7290;p63">
                  <a:extLst>
                    <a:ext uri="{FF2B5EF4-FFF2-40B4-BE49-F238E27FC236}">
                      <a16:creationId xmlns:a16="http://schemas.microsoft.com/office/drawing/2014/main" id="{E406B3B7-3890-4573-981A-EDCB23650502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4" name="Google Shape;7291;p63">
                <a:extLst>
                  <a:ext uri="{FF2B5EF4-FFF2-40B4-BE49-F238E27FC236}">
                    <a16:creationId xmlns:a16="http://schemas.microsoft.com/office/drawing/2014/main" id="{6F3101DE-D71C-4A31-88AE-078AE972E346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524" name="Google Shape;7292;p63">
                  <a:extLst>
                    <a:ext uri="{FF2B5EF4-FFF2-40B4-BE49-F238E27FC236}">
                      <a16:creationId xmlns:a16="http://schemas.microsoft.com/office/drawing/2014/main" id="{F55CD50F-2F62-4916-88EC-C390052002B3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5" name="Google Shape;7293;p63">
                  <a:extLst>
                    <a:ext uri="{FF2B5EF4-FFF2-40B4-BE49-F238E27FC236}">
                      <a16:creationId xmlns:a16="http://schemas.microsoft.com/office/drawing/2014/main" id="{2F0B73DF-0AB6-42DE-81C8-6CB9E7CF175B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5" name="Google Shape;7294;p63">
                <a:extLst>
                  <a:ext uri="{FF2B5EF4-FFF2-40B4-BE49-F238E27FC236}">
                    <a16:creationId xmlns:a16="http://schemas.microsoft.com/office/drawing/2014/main" id="{0E79F378-116C-44A6-A916-2372225F8D29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522" name="Google Shape;7295;p63">
                  <a:extLst>
                    <a:ext uri="{FF2B5EF4-FFF2-40B4-BE49-F238E27FC236}">
                      <a16:creationId xmlns:a16="http://schemas.microsoft.com/office/drawing/2014/main" id="{7E5A1FAB-BD49-4587-95FD-86FC88BBF5A6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3" name="Google Shape;7296;p63">
                  <a:extLst>
                    <a:ext uri="{FF2B5EF4-FFF2-40B4-BE49-F238E27FC236}">
                      <a16:creationId xmlns:a16="http://schemas.microsoft.com/office/drawing/2014/main" id="{807D8F71-B7AC-4250-A681-E06C5814AA4F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6" name="Google Shape;7297;p63">
                <a:extLst>
                  <a:ext uri="{FF2B5EF4-FFF2-40B4-BE49-F238E27FC236}">
                    <a16:creationId xmlns:a16="http://schemas.microsoft.com/office/drawing/2014/main" id="{3A411F3E-4C0A-47AA-BD24-A564B82C82E8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520" name="Google Shape;7298;p63">
                  <a:extLst>
                    <a:ext uri="{FF2B5EF4-FFF2-40B4-BE49-F238E27FC236}">
                      <a16:creationId xmlns:a16="http://schemas.microsoft.com/office/drawing/2014/main" id="{08DE9D1C-7D97-40CE-A920-14AB62B32A11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7299;p63">
                  <a:extLst>
                    <a:ext uri="{FF2B5EF4-FFF2-40B4-BE49-F238E27FC236}">
                      <a16:creationId xmlns:a16="http://schemas.microsoft.com/office/drawing/2014/main" id="{BCDE947D-2276-4F37-AD21-004429E4D1B9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7" name="Google Shape;7300;p63">
                <a:extLst>
                  <a:ext uri="{FF2B5EF4-FFF2-40B4-BE49-F238E27FC236}">
                    <a16:creationId xmlns:a16="http://schemas.microsoft.com/office/drawing/2014/main" id="{1BC0CB0D-5CAA-4DDF-ACFA-B5BA9D3B1F4C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18" name="Google Shape;7301;p63">
                  <a:extLst>
                    <a:ext uri="{FF2B5EF4-FFF2-40B4-BE49-F238E27FC236}">
                      <a16:creationId xmlns:a16="http://schemas.microsoft.com/office/drawing/2014/main" id="{FA574386-5A9F-4671-A781-B6C3E8F3C4A8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9" name="Google Shape;7302;p63">
                  <a:extLst>
                    <a:ext uri="{FF2B5EF4-FFF2-40B4-BE49-F238E27FC236}">
                      <a16:creationId xmlns:a16="http://schemas.microsoft.com/office/drawing/2014/main" id="{E7BA09C2-C562-4FC4-99DB-4ABFFC0B7846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8" name="Google Shape;7303;p63">
                <a:extLst>
                  <a:ext uri="{FF2B5EF4-FFF2-40B4-BE49-F238E27FC236}">
                    <a16:creationId xmlns:a16="http://schemas.microsoft.com/office/drawing/2014/main" id="{2037517C-0418-42A7-8B13-D0BAAD12264F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16" name="Google Shape;7304;p63">
                  <a:extLst>
                    <a:ext uri="{FF2B5EF4-FFF2-40B4-BE49-F238E27FC236}">
                      <a16:creationId xmlns:a16="http://schemas.microsoft.com/office/drawing/2014/main" id="{C8F185F9-BC29-4707-A66A-C5BA2AE94945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7" name="Google Shape;7305;p63">
                  <a:extLst>
                    <a:ext uri="{FF2B5EF4-FFF2-40B4-BE49-F238E27FC236}">
                      <a16:creationId xmlns:a16="http://schemas.microsoft.com/office/drawing/2014/main" id="{E0460574-C4D5-4187-AAE8-72688837C7CE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9" name="Google Shape;7306;p63">
                <a:extLst>
                  <a:ext uri="{FF2B5EF4-FFF2-40B4-BE49-F238E27FC236}">
                    <a16:creationId xmlns:a16="http://schemas.microsoft.com/office/drawing/2014/main" id="{854D5207-96AE-4A4B-B3D1-163B3F7911BD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14" name="Google Shape;7307;p63">
                  <a:extLst>
                    <a:ext uri="{FF2B5EF4-FFF2-40B4-BE49-F238E27FC236}">
                      <a16:creationId xmlns:a16="http://schemas.microsoft.com/office/drawing/2014/main" id="{4FF06006-24BD-4707-B677-E38CD93D0629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7308;p63">
                  <a:extLst>
                    <a:ext uri="{FF2B5EF4-FFF2-40B4-BE49-F238E27FC236}">
                      <a16:creationId xmlns:a16="http://schemas.microsoft.com/office/drawing/2014/main" id="{518CF620-EB2C-451D-97BA-55F860D6C2B8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0" name="Google Shape;7309;p63">
                <a:extLst>
                  <a:ext uri="{FF2B5EF4-FFF2-40B4-BE49-F238E27FC236}">
                    <a16:creationId xmlns:a16="http://schemas.microsoft.com/office/drawing/2014/main" id="{70ED7627-87BD-494C-ADF5-11774EED592C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12" name="Google Shape;7310;p63">
                  <a:extLst>
                    <a:ext uri="{FF2B5EF4-FFF2-40B4-BE49-F238E27FC236}">
                      <a16:creationId xmlns:a16="http://schemas.microsoft.com/office/drawing/2014/main" id="{87BC888E-B706-4E3B-9202-4337767463C5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7311;p63">
                  <a:extLst>
                    <a:ext uri="{FF2B5EF4-FFF2-40B4-BE49-F238E27FC236}">
                      <a16:creationId xmlns:a16="http://schemas.microsoft.com/office/drawing/2014/main" id="{9AF7279C-895F-49BD-AF1E-EF532C4FA725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1" name="Google Shape;7312;p63">
                <a:extLst>
                  <a:ext uri="{FF2B5EF4-FFF2-40B4-BE49-F238E27FC236}">
                    <a16:creationId xmlns:a16="http://schemas.microsoft.com/office/drawing/2014/main" id="{046A373F-DCB1-41F4-B33A-4CC40F66564D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10" name="Google Shape;7313;p63">
                  <a:extLst>
                    <a:ext uri="{FF2B5EF4-FFF2-40B4-BE49-F238E27FC236}">
                      <a16:creationId xmlns:a16="http://schemas.microsoft.com/office/drawing/2014/main" id="{87CA584D-B7C2-44CB-B556-AD5E91982422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1" name="Google Shape;7314;p63">
                  <a:extLst>
                    <a:ext uri="{FF2B5EF4-FFF2-40B4-BE49-F238E27FC236}">
                      <a16:creationId xmlns:a16="http://schemas.microsoft.com/office/drawing/2014/main" id="{A4AAACC8-FE45-4878-A484-72C8277AD448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2" name="Google Shape;7315;p63">
                <a:extLst>
                  <a:ext uri="{FF2B5EF4-FFF2-40B4-BE49-F238E27FC236}">
                    <a16:creationId xmlns:a16="http://schemas.microsoft.com/office/drawing/2014/main" id="{6D501AB3-E0A0-4234-A130-4ACA60B7C17C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508" name="Google Shape;7316;p63">
                  <a:extLst>
                    <a:ext uri="{FF2B5EF4-FFF2-40B4-BE49-F238E27FC236}">
                      <a16:creationId xmlns:a16="http://schemas.microsoft.com/office/drawing/2014/main" id="{9DA219DA-47AC-442C-9606-26FADDAF254F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9" name="Google Shape;7317;p63">
                  <a:extLst>
                    <a:ext uri="{FF2B5EF4-FFF2-40B4-BE49-F238E27FC236}">
                      <a16:creationId xmlns:a16="http://schemas.microsoft.com/office/drawing/2014/main" id="{99B2156E-13E7-426B-BFF2-6CA032DAB5C7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3" name="Google Shape;7318;p63">
                <a:extLst>
                  <a:ext uri="{FF2B5EF4-FFF2-40B4-BE49-F238E27FC236}">
                    <a16:creationId xmlns:a16="http://schemas.microsoft.com/office/drawing/2014/main" id="{735CFBD4-A5FA-4A13-919A-E43A2D42551C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506" name="Google Shape;7319;p63">
                  <a:extLst>
                    <a:ext uri="{FF2B5EF4-FFF2-40B4-BE49-F238E27FC236}">
                      <a16:creationId xmlns:a16="http://schemas.microsoft.com/office/drawing/2014/main" id="{A83D3F5A-B2D0-407C-BD3B-781A38EC16CB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7" name="Google Shape;7320;p63">
                  <a:extLst>
                    <a:ext uri="{FF2B5EF4-FFF2-40B4-BE49-F238E27FC236}">
                      <a16:creationId xmlns:a16="http://schemas.microsoft.com/office/drawing/2014/main" id="{C45EAB58-838B-488F-A72D-52E61E2D9D13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4" name="Google Shape;7321;p63">
                <a:extLst>
                  <a:ext uri="{FF2B5EF4-FFF2-40B4-BE49-F238E27FC236}">
                    <a16:creationId xmlns:a16="http://schemas.microsoft.com/office/drawing/2014/main" id="{594E29E2-07A0-43FE-94F2-1F1B6EDCC097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504" name="Google Shape;7322;p63">
                  <a:extLst>
                    <a:ext uri="{FF2B5EF4-FFF2-40B4-BE49-F238E27FC236}">
                      <a16:creationId xmlns:a16="http://schemas.microsoft.com/office/drawing/2014/main" id="{E0C258F6-AD6F-4FCF-8CF9-0B5A8B6C1749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5" name="Google Shape;7323;p63">
                  <a:extLst>
                    <a:ext uri="{FF2B5EF4-FFF2-40B4-BE49-F238E27FC236}">
                      <a16:creationId xmlns:a16="http://schemas.microsoft.com/office/drawing/2014/main" id="{7C4966D2-53D6-4FBF-A23A-F4F86308B010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5" name="Google Shape;7324;p63">
                <a:extLst>
                  <a:ext uri="{FF2B5EF4-FFF2-40B4-BE49-F238E27FC236}">
                    <a16:creationId xmlns:a16="http://schemas.microsoft.com/office/drawing/2014/main" id="{16947118-AA39-4DBB-BFEF-3590A8B89601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502" name="Google Shape;7325;p63">
                  <a:extLst>
                    <a:ext uri="{FF2B5EF4-FFF2-40B4-BE49-F238E27FC236}">
                      <a16:creationId xmlns:a16="http://schemas.microsoft.com/office/drawing/2014/main" id="{8BD68A57-0D2B-4EA3-B2D4-C1A2836D1EED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3" name="Google Shape;7326;p63">
                  <a:extLst>
                    <a:ext uri="{FF2B5EF4-FFF2-40B4-BE49-F238E27FC236}">
                      <a16:creationId xmlns:a16="http://schemas.microsoft.com/office/drawing/2014/main" id="{9F529A51-C7C7-4518-8151-3356C9E7157A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6" name="Google Shape;7327;p63">
                <a:extLst>
                  <a:ext uri="{FF2B5EF4-FFF2-40B4-BE49-F238E27FC236}">
                    <a16:creationId xmlns:a16="http://schemas.microsoft.com/office/drawing/2014/main" id="{17AD6A3A-9440-4B1D-A20B-E0A90F3729F2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500" name="Google Shape;7328;p63">
                  <a:extLst>
                    <a:ext uri="{FF2B5EF4-FFF2-40B4-BE49-F238E27FC236}">
                      <a16:creationId xmlns:a16="http://schemas.microsoft.com/office/drawing/2014/main" id="{CD04B956-6B9F-4E83-B7C0-F88C5CACA789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" name="Google Shape;7329;p63">
                  <a:extLst>
                    <a:ext uri="{FF2B5EF4-FFF2-40B4-BE49-F238E27FC236}">
                      <a16:creationId xmlns:a16="http://schemas.microsoft.com/office/drawing/2014/main" id="{C22EC37A-93B6-46C6-8F09-ADFE828F8851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7" name="Google Shape;7330;p63">
                <a:extLst>
                  <a:ext uri="{FF2B5EF4-FFF2-40B4-BE49-F238E27FC236}">
                    <a16:creationId xmlns:a16="http://schemas.microsoft.com/office/drawing/2014/main" id="{B9BBBE7D-EBB5-41F9-934A-11CD24EDBAF3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498" name="Google Shape;7331;p63">
                  <a:extLst>
                    <a:ext uri="{FF2B5EF4-FFF2-40B4-BE49-F238E27FC236}">
                      <a16:creationId xmlns:a16="http://schemas.microsoft.com/office/drawing/2014/main" id="{23066BE7-60AE-4BBC-836D-F8F4885A2B39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9" name="Google Shape;7332;p63">
                  <a:extLst>
                    <a:ext uri="{FF2B5EF4-FFF2-40B4-BE49-F238E27FC236}">
                      <a16:creationId xmlns:a16="http://schemas.microsoft.com/office/drawing/2014/main" id="{20BC0B44-35A7-4010-A5D4-EDD88B7EC679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8" name="Google Shape;7333;p63">
                <a:extLst>
                  <a:ext uri="{FF2B5EF4-FFF2-40B4-BE49-F238E27FC236}">
                    <a16:creationId xmlns:a16="http://schemas.microsoft.com/office/drawing/2014/main" id="{B8545A49-3200-4250-BBC6-36D463E10902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496" name="Google Shape;7334;p63">
                  <a:extLst>
                    <a:ext uri="{FF2B5EF4-FFF2-40B4-BE49-F238E27FC236}">
                      <a16:creationId xmlns:a16="http://schemas.microsoft.com/office/drawing/2014/main" id="{36632934-294E-4A06-8635-EED3B19F3693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7" name="Google Shape;7335;p63">
                  <a:extLst>
                    <a:ext uri="{FF2B5EF4-FFF2-40B4-BE49-F238E27FC236}">
                      <a16:creationId xmlns:a16="http://schemas.microsoft.com/office/drawing/2014/main" id="{0D7F23BE-59E6-41B0-91D1-F635D748C505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9" name="Google Shape;7336;p63">
                <a:extLst>
                  <a:ext uri="{FF2B5EF4-FFF2-40B4-BE49-F238E27FC236}">
                    <a16:creationId xmlns:a16="http://schemas.microsoft.com/office/drawing/2014/main" id="{7883F292-11AB-4641-BDBA-8F86061C156F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494" name="Google Shape;7337;p63">
                  <a:extLst>
                    <a:ext uri="{FF2B5EF4-FFF2-40B4-BE49-F238E27FC236}">
                      <a16:creationId xmlns:a16="http://schemas.microsoft.com/office/drawing/2014/main" id="{0BDC9577-FC87-40B2-92F7-C5B8DB108A78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7338;p63">
                  <a:extLst>
                    <a:ext uri="{FF2B5EF4-FFF2-40B4-BE49-F238E27FC236}">
                      <a16:creationId xmlns:a16="http://schemas.microsoft.com/office/drawing/2014/main" id="{EBE15235-5FB8-4886-AD18-0BDEF2899A73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0" name="Google Shape;7339;p63">
                <a:extLst>
                  <a:ext uri="{FF2B5EF4-FFF2-40B4-BE49-F238E27FC236}">
                    <a16:creationId xmlns:a16="http://schemas.microsoft.com/office/drawing/2014/main" id="{31EB8A0B-5F62-4B5F-9D97-4A5EC144E50D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492" name="Google Shape;7340;p63">
                  <a:extLst>
                    <a:ext uri="{FF2B5EF4-FFF2-40B4-BE49-F238E27FC236}">
                      <a16:creationId xmlns:a16="http://schemas.microsoft.com/office/drawing/2014/main" id="{5E5F89BD-B58D-429C-9E2E-701214EE22F7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7341;p63">
                  <a:extLst>
                    <a:ext uri="{FF2B5EF4-FFF2-40B4-BE49-F238E27FC236}">
                      <a16:creationId xmlns:a16="http://schemas.microsoft.com/office/drawing/2014/main" id="{FB7098CE-D449-4009-8D66-1C10B6127EB2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1" name="Google Shape;7342;p63">
                <a:extLst>
                  <a:ext uri="{FF2B5EF4-FFF2-40B4-BE49-F238E27FC236}">
                    <a16:creationId xmlns:a16="http://schemas.microsoft.com/office/drawing/2014/main" id="{DC87E6D3-777E-4BA6-A7A8-F843B19A920C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490" name="Google Shape;7343;p63">
                  <a:extLst>
                    <a:ext uri="{FF2B5EF4-FFF2-40B4-BE49-F238E27FC236}">
                      <a16:creationId xmlns:a16="http://schemas.microsoft.com/office/drawing/2014/main" id="{1DD88FAC-5B48-45FB-A331-F233B7ADA4E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7344;p63">
                  <a:extLst>
                    <a:ext uri="{FF2B5EF4-FFF2-40B4-BE49-F238E27FC236}">
                      <a16:creationId xmlns:a16="http://schemas.microsoft.com/office/drawing/2014/main" id="{50B87578-4E94-42A5-B9F7-50CDBDD42CBA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2" name="Google Shape;7345;p63">
                <a:extLst>
                  <a:ext uri="{FF2B5EF4-FFF2-40B4-BE49-F238E27FC236}">
                    <a16:creationId xmlns:a16="http://schemas.microsoft.com/office/drawing/2014/main" id="{DBB098E1-03C4-42FD-86FF-22DAEE2EA4E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488" name="Google Shape;7346;p63">
                  <a:extLst>
                    <a:ext uri="{FF2B5EF4-FFF2-40B4-BE49-F238E27FC236}">
                      <a16:creationId xmlns:a16="http://schemas.microsoft.com/office/drawing/2014/main" id="{1DD850A7-F74D-4E07-AFAB-8B0BB095CDA6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9" name="Google Shape;7347;p63">
                  <a:extLst>
                    <a:ext uri="{FF2B5EF4-FFF2-40B4-BE49-F238E27FC236}">
                      <a16:creationId xmlns:a16="http://schemas.microsoft.com/office/drawing/2014/main" id="{D105D967-EDD8-425E-BAE3-E2E5321B4D4E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3" name="Google Shape;7348;p63">
                <a:extLst>
                  <a:ext uri="{FF2B5EF4-FFF2-40B4-BE49-F238E27FC236}">
                    <a16:creationId xmlns:a16="http://schemas.microsoft.com/office/drawing/2014/main" id="{BBD1F6B2-1899-46BE-8B53-07446D0A1EB5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486" name="Google Shape;7349;p63">
                  <a:extLst>
                    <a:ext uri="{FF2B5EF4-FFF2-40B4-BE49-F238E27FC236}">
                      <a16:creationId xmlns:a16="http://schemas.microsoft.com/office/drawing/2014/main" id="{190A448E-C68B-4CC0-AA98-C8AB6E1D993F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7" name="Google Shape;7350;p63">
                  <a:extLst>
                    <a:ext uri="{FF2B5EF4-FFF2-40B4-BE49-F238E27FC236}">
                      <a16:creationId xmlns:a16="http://schemas.microsoft.com/office/drawing/2014/main" id="{6423FFFB-7C42-493B-AB2B-B35D9EBB28B6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4" name="Google Shape;7351;p63">
                <a:extLst>
                  <a:ext uri="{FF2B5EF4-FFF2-40B4-BE49-F238E27FC236}">
                    <a16:creationId xmlns:a16="http://schemas.microsoft.com/office/drawing/2014/main" id="{F1C56F8C-8D89-486C-A4B7-12D579E5CADC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484" name="Google Shape;7352;p63">
                  <a:extLst>
                    <a:ext uri="{FF2B5EF4-FFF2-40B4-BE49-F238E27FC236}">
                      <a16:creationId xmlns:a16="http://schemas.microsoft.com/office/drawing/2014/main" id="{B7FD26A8-9940-48D7-8D8C-829810FBD21B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7353;p63">
                  <a:extLst>
                    <a:ext uri="{FF2B5EF4-FFF2-40B4-BE49-F238E27FC236}">
                      <a16:creationId xmlns:a16="http://schemas.microsoft.com/office/drawing/2014/main" id="{21F6A1CE-4F4D-4D6F-A227-E01C18A751AB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5" name="Google Shape;7354;p63">
                <a:extLst>
                  <a:ext uri="{FF2B5EF4-FFF2-40B4-BE49-F238E27FC236}">
                    <a16:creationId xmlns:a16="http://schemas.microsoft.com/office/drawing/2014/main" id="{1F83F9DD-9E82-43E3-8AA2-332BB0A5779B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482" name="Google Shape;7355;p63">
                  <a:extLst>
                    <a:ext uri="{FF2B5EF4-FFF2-40B4-BE49-F238E27FC236}">
                      <a16:creationId xmlns:a16="http://schemas.microsoft.com/office/drawing/2014/main" id="{3720E0E1-6ADA-49A6-993B-6EA69565929B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7356;p63">
                  <a:extLst>
                    <a:ext uri="{FF2B5EF4-FFF2-40B4-BE49-F238E27FC236}">
                      <a16:creationId xmlns:a16="http://schemas.microsoft.com/office/drawing/2014/main" id="{A29EEB03-FAF1-4041-A87D-7EE335FCFA2B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6" name="Google Shape;7357;p63">
                <a:extLst>
                  <a:ext uri="{FF2B5EF4-FFF2-40B4-BE49-F238E27FC236}">
                    <a16:creationId xmlns:a16="http://schemas.microsoft.com/office/drawing/2014/main" id="{731F201D-609B-4D30-9FE8-F59B30627122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480" name="Google Shape;7358;p63">
                  <a:extLst>
                    <a:ext uri="{FF2B5EF4-FFF2-40B4-BE49-F238E27FC236}">
                      <a16:creationId xmlns:a16="http://schemas.microsoft.com/office/drawing/2014/main" id="{C40CB6F4-2C78-44F5-A148-3363AEEA2A74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7359;p63">
                  <a:extLst>
                    <a:ext uri="{FF2B5EF4-FFF2-40B4-BE49-F238E27FC236}">
                      <a16:creationId xmlns:a16="http://schemas.microsoft.com/office/drawing/2014/main" id="{F5FC0F54-76A6-4CB6-9E54-A615B4296889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7" name="Google Shape;7360;p63">
                <a:extLst>
                  <a:ext uri="{FF2B5EF4-FFF2-40B4-BE49-F238E27FC236}">
                    <a16:creationId xmlns:a16="http://schemas.microsoft.com/office/drawing/2014/main" id="{7DAAFC07-BA33-4369-8DD7-145F5404FF92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478" name="Google Shape;7361;p63">
                  <a:extLst>
                    <a:ext uri="{FF2B5EF4-FFF2-40B4-BE49-F238E27FC236}">
                      <a16:creationId xmlns:a16="http://schemas.microsoft.com/office/drawing/2014/main" id="{480CE077-C10A-4D53-B4E6-92FCFD2B75F0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7362;p63">
                  <a:extLst>
                    <a:ext uri="{FF2B5EF4-FFF2-40B4-BE49-F238E27FC236}">
                      <a16:creationId xmlns:a16="http://schemas.microsoft.com/office/drawing/2014/main" id="{F834ED73-3685-4266-A9B8-DC14C459CBFB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8" name="Google Shape;7363;p63">
                <a:extLst>
                  <a:ext uri="{FF2B5EF4-FFF2-40B4-BE49-F238E27FC236}">
                    <a16:creationId xmlns:a16="http://schemas.microsoft.com/office/drawing/2014/main" id="{2C8BA8B7-2B4C-463C-8390-647D39F2993D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476" name="Google Shape;7364;p63">
                  <a:extLst>
                    <a:ext uri="{FF2B5EF4-FFF2-40B4-BE49-F238E27FC236}">
                      <a16:creationId xmlns:a16="http://schemas.microsoft.com/office/drawing/2014/main" id="{3188795B-3061-4C7C-820D-D6BCBB7330D4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7365;p63">
                  <a:extLst>
                    <a:ext uri="{FF2B5EF4-FFF2-40B4-BE49-F238E27FC236}">
                      <a16:creationId xmlns:a16="http://schemas.microsoft.com/office/drawing/2014/main" id="{24032577-4C59-4C1C-A5CD-281EF528C8A9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9" name="Google Shape;7366;p63">
                <a:extLst>
                  <a:ext uri="{FF2B5EF4-FFF2-40B4-BE49-F238E27FC236}">
                    <a16:creationId xmlns:a16="http://schemas.microsoft.com/office/drawing/2014/main" id="{53EAD42F-3029-4176-8431-AEE670F578B9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474" name="Google Shape;7367;p63">
                  <a:extLst>
                    <a:ext uri="{FF2B5EF4-FFF2-40B4-BE49-F238E27FC236}">
                      <a16:creationId xmlns:a16="http://schemas.microsoft.com/office/drawing/2014/main" id="{F499FB38-5F4F-4AED-9A44-CAB04C74EB03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7368;p63">
                  <a:extLst>
                    <a:ext uri="{FF2B5EF4-FFF2-40B4-BE49-F238E27FC236}">
                      <a16:creationId xmlns:a16="http://schemas.microsoft.com/office/drawing/2014/main" id="{F266A552-4A3D-48EA-AF05-552DA195E61F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0" name="Google Shape;7369;p63">
                <a:extLst>
                  <a:ext uri="{FF2B5EF4-FFF2-40B4-BE49-F238E27FC236}">
                    <a16:creationId xmlns:a16="http://schemas.microsoft.com/office/drawing/2014/main" id="{C952C2C2-4ACD-445F-B0FB-BC8E29D8D1AC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472" name="Google Shape;7370;p63">
                  <a:extLst>
                    <a:ext uri="{FF2B5EF4-FFF2-40B4-BE49-F238E27FC236}">
                      <a16:creationId xmlns:a16="http://schemas.microsoft.com/office/drawing/2014/main" id="{CB2C5EEA-7ACC-4D7D-A4E5-CDFA0F8D0A9D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7371;p63">
                  <a:extLst>
                    <a:ext uri="{FF2B5EF4-FFF2-40B4-BE49-F238E27FC236}">
                      <a16:creationId xmlns:a16="http://schemas.microsoft.com/office/drawing/2014/main" id="{F3EE700D-6E74-472B-8A64-F0F7B512958D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1" name="Google Shape;7372;p63">
                <a:extLst>
                  <a:ext uri="{FF2B5EF4-FFF2-40B4-BE49-F238E27FC236}">
                    <a16:creationId xmlns:a16="http://schemas.microsoft.com/office/drawing/2014/main" id="{42458F27-A620-4715-9DF1-49780E468E6C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470" name="Google Shape;7373;p63">
                  <a:extLst>
                    <a:ext uri="{FF2B5EF4-FFF2-40B4-BE49-F238E27FC236}">
                      <a16:creationId xmlns:a16="http://schemas.microsoft.com/office/drawing/2014/main" id="{402FF4CB-1F1D-4E28-905F-74129EE1C3CC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7374;p63">
                  <a:extLst>
                    <a:ext uri="{FF2B5EF4-FFF2-40B4-BE49-F238E27FC236}">
                      <a16:creationId xmlns:a16="http://schemas.microsoft.com/office/drawing/2014/main" id="{5D522655-245D-4554-BA08-D8D34F84EDFF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2" name="Google Shape;7375;p63">
                <a:extLst>
                  <a:ext uri="{FF2B5EF4-FFF2-40B4-BE49-F238E27FC236}">
                    <a16:creationId xmlns:a16="http://schemas.microsoft.com/office/drawing/2014/main" id="{54E62684-5B7C-4C0C-8DC9-F0E1A216F47B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468" name="Google Shape;7376;p63">
                  <a:extLst>
                    <a:ext uri="{FF2B5EF4-FFF2-40B4-BE49-F238E27FC236}">
                      <a16:creationId xmlns:a16="http://schemas.microsoft.com/office/drawing/2014/main" id="{BA9E15C6-EC06-48EC-9BFA-9A47D50D22D4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7377;p63">
                  <a:extLst>
                    <a:ext uri="{FF2B5EF4-FFF2-40B4-BE49-F238E27FC236}">
                      <a16:creationId xmlns:a16="http://schemas.microsoft.com/office/drawing/2014/main" id="{3A642EC3-A7D3-4DA9-84F8-BFF065C3385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3" name="Google Shape;7378;p63">
                <a:extLst>
                  <a:ext uri="{FF2B5EF4-FFF2-40B4-BE49-F238E27FC236}">
                    <a16:creationId xmlns:a16="http://schemas.microsoft.com/office/drawing/2014/main" id="{5EE8CF46-B286-4C9E-BF91-DD2101E9DBE0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466" name="Google Shape;7379;p63">
                  <a:extLst>
                    <a:ext uri="{FF2B5EF4-FFF2-40B4-BE49-F238E27FC236}">
                      <a16:creationId xmlns:a16="http://schemas.microsoft.com/office/drawing/2014/main" id="{D3355811-107B-473F-B988-BB39C293AE0D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7380;p63">
                  <a:extLst>
                    <a:ext uri="{FF2B5EF4-FFF2-40B4-BE49-F238E27FC236}">
                      <a16:creationId xmlns:a16="http://schemas.microsoft.com/office/drawing/2014/main" id="{50104B4F-28D7-4C30-A1A6-5CAFB1C42182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4" name="Google Shape;7381;p63">
                <a:extLst>
                  <a:ext uri="{FF2B5EF4-FFF2-40B4-BE49-F238E27FC236}">
                    <a16:creationId xmlns:a16="http://schemas.microsoft.com/office/drawing/2014/main" id="{2C9C16AC-327F-4AF4-A9EE-80EFC12639BB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464" name="Google Shape;7382;p63">
                  <a:extLst>
                    <a:ext uri="{FF2B5EF4-FFF2-40B4-BE49-F238E27FC236}">
                      <a16:creationId xmlns:a16="http://schemas.microsoft.com/office/drawing/2014/main" id="{73CD2DD8-BE2F-4906-9F62-E2709C69F629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7383;p63">
                  <a:extLst>
                    <a:ext uri="{FF2B5EF4-FFF2-40B4-BE49-F238E27FC236}">
                      <a16:creationId xmlns:a16="http://schemas.microsoft.com/office/drawing/2014/main" id="{D40117E4-32FA-4B85-BEA4-08643F522775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5" name="Google Shape;7384;p63">
                <a:extLst>
                  <a:ext uri="{FF2B5EF4-FFF2-40B4-BE49-F238E27FC236}">
                    <a16:creationId xmlns:a16="http://schemas.microsoft.com/office/drawing/2014/main" id="{FFD81E3F-0463-4FDA-BB6C-2A0A9DDA2CF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462" name="Google Shape;7385;p63">
                  <a:extLst>
                    <a:ext uri="{FF2B5EF4-FFF2-40B4-BE49-F238E27FC236}">
                      <a16:creationId xmlns:a16="http://schemas.microsoft.com/office/drawing/2014/main" id="{76DFC90D-8D8E-4F0E-99F7-EF4A0AB50DC8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7386;p63">
                  <a:extLst>
                    <a:ext uri="{FF2B5EF4-FFF2-40B4-BE49-F238E27FC236}">
                      <a16:creationId xmlns:a16="http://schemas.microsoft.com/office/drawing/2014/main" id="{27D83D81-150C-43DF-9B58-C1CEF3326768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6" name="Google Shape;7387;p63">
                <a:extLst>
                  <a:ext uri="{FF2B5EF4-FFF2-40B4-BE49-F238E27FC236}">
                    <a16:creationId xmlns:a16="http://schemas.microsoft.com/office/drawing/2014/main" id="{19F3EA75-911A-4FFE-B6BB-7576A62B0B89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460" name="Google Shape;7388;p63">
                  <a:extLst>
                    <a:ext uri="{FF2B5EF4-FFF2-40B4-BE49-F238E27FC236}">
                      <a16:creationId xmlns:a16="http://schemas.microsoft.com/office/drawing/2014/main" id="{E5F9F5C0-6F49-45DE-A695-FC5D35FC272D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7389;p63">
                  <a:extLst>
                    <a:ext uri="{FF2B5EF4-FFF2-40B4-BE49-F238E27FC236}">
                      <a16:creationId xmlns:a16="http://schemas.microsoft.com/office/drawing/2014/main" id="{DD0C7A8B-D5C2-4E86-9AF0-FF4C881CF788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7" name="Google Shape;7390;p63">
                <a:extLst>
                  <a:ext uri="{FF2B5EF4-FFF2-40B4-BE49-F238E27FC236}">
                    <a16:creationId xmlns:a16="http://schemas.microsoft.com/office/drawing/2014/main" id="{FEE42FE6-57B9-43D8-B65A-3FA5BC733A48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458" name="Google Shape;7391;p63">
                  <a:extLst>
                    <a:ext uri="{FF2B5EF4-FFF2-40B4-BE49-F238E27FC236}">
                      <a16:creationId xmlns:a16="http://schemas.microsoft.com/office/drawing/2014/main" id="{E562144F-F694-408A-B1B7-25749C02F9E6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7392;p63">
                  <a:extLst>
                    <a:ext uri="{FF2B5EF4-FFF2-40B4-BE49-F238E27FC236}">
                      <a16:creationId xmlns:a16="http://schemas.microsoft.com/office/drawing/2014/main" id="{CF7543AE-D4FC-4A0E-AC3E-1A1B210D686F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8" name="Google Shape;7393;p63">
                <a:extLst>
                  <a:ext uri="{FF2B5EF4-FFF2-40B4-BE49-F238E27FC236}">
                    <a16:creationId xmlns:a16="http://schemas.microsoft.com/office/drawing/2014/main" id="{F8841C37-5CEF-4607-9F0F-76ADEA13AE94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456" name="Google Shape;7394;p63">
                  <a:extLst>
                    <a:ext uri="{FF2B5EF4-FFF2-40B4-BE49-F238E27FC236}">
                      <a16:creationId xmlns:a16="http://schemas.microsoft.com/office/drawing/2014/main" id="{BB5B96F8-9A5C-4D69-8FC4-6CC5AB4F11F9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7395;p63">
                  <a:extLst>
                    <a:ext uri="{FF2B5EF4-FFF2-40B4-BE49-F238E27FC236}">
                      <a16:creationId xmlns:a16="http://schemas.microsoft.com/office/drawing/2014/main" id="{18A8E94F-EB02-41D6-97F9-473D0F28C50D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9" name="Google Shape;7396;p63">
                <a:extLst>
                  <a:ext uri="{FF2B5EF4-FFF2-40B4-BE49-F238E27FC236}">
                    <a16:creationId xmlns:a16="http://schemas.microsoft.com/office/drawing/2014/main" id="{C473472D-87F6-487C-8D5E-0EFC58DD686F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454" name="Google Shape;7397;p63">
                  <a:extLst>
                    <a:ext uri="{FF2B5EF4-FFF2-40B4-BE49-F238E27FC236}">
                      <a16:creationId xmlns:a16="http://schemas.microsoft.com/office/drawing/2014/main" id="{638D4556-3610-4C58-86E3-0E42681B233B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" name="Google Shape;7398;p63">
                  <a:extLst>
                    <a:ext uri="{FF2B5EF4-FFF2-40B4-BE49-F238E27FC236}">
                      <a16:creationId xmlns:a16="http://schemas.microsoft.com/office/drawing/2014/main" id="{11EB143B-3B6A-4FC0-AB1D-9C7D6228BF18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0" name="Google Shape;7399;p63">
                <a:extLst>
                  <a:ext uri="{FF2B5EF4-FFF2-40B4-BE49-F238E27FC236}">
                    <a16:creationId xmlns:a16="http://schemas.microsoft.com/office/drawing/2014/main" id="{B98CEF4B-0A9B-4E16-B6A1-C32192274999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452" name="Google Shape;7400;p63">
                  <a:extLst>
                    <a:ext uri="{FF2B5EF4-FFF2-40B4-BE49-F238E27FC236}">
                      <a16:creationId xmlns:a16="http://schemas.microsoft.com/office/drawing/2014/main" id="{E9381262-1A37-4B80-B082-4D64B2529B71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3" name="Google Shape;7401;p63">
                  <a:extLst>
                    <a:ext uri="{FF2B5EF4-FFF2-40B4-BE49-F238E27FC236}">
                      <a16:creationId xmlns:a16="http://schemas.microsoft.com/office/drawing/2014/main" id="{E4A42A8A-9618-4DC9-A4A1-1C49ECDB23F1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1" name="Google Shape;7402;p63">
                <a:extLst>
                  <a:ext uri="{FF2B5EF4-FFF2-40B4-BE49-F238E27FC236}">
                    <a16:creationId xmlns:a16="http://schemas.microsoft.com/office/drawing/2014/main" id="{A5329B1E-96F7-4756-BFAD-4DE668287526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450" name="Google Shape;7403;p63">
                  <a:extLst>
                    <a:ext uri="{FF2B5EF4-FFF2-40B4-BE49-F238E27FC236}">
                      <a16:creationId xmlns:a16="http://schemas.microsoft.com/office/drawing/2014/main" id="{93CF3A4D-8FB6-4277-BD11-90281F14019B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1" name="Google Shape;7404;p63">
                  <a:extLst>
                    <a:ext uri="{FF2B5EF4-FFF2-40B4-BE49-F238E27FC236}">
                      <a16:creationId xmlns:a16="http://schemas.microsoft.com/office/drawing/2014/main" id="{F951690C-25F3-4AB7-9600-DF8E37A1FC75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2" name="Google Shape;7405;p63">
                <a:extLst>
                  <a:ext uri="{FF2B5EF4-FFF2-40B4-BE49-F238E27FC236}">
                    <a16:creationId xmlns:a16="http://schemas.microsoft.com/office/drawing/2014/main" id="{17E4709D-BBDA-408C-9CC5-1674165587C1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448" name="Google Shape;7406;p63">
                  <a:extLst>
                    <a:ext uri="{FF2B5EF4-FFF2-40B4-BE49-F238E27FC236}">
                      <a16:creationId xmlns:a16="http://schemas.microsoft.com/office/drawing/2014/main" id="{8CDEE7CD-C229-46BA-83DC-81DC5E4F8FD7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9" name="Google Shape;7407;p63">
                  <a:extLst>
                    <a:ext uri="{FF2B5EF4-FFF2-40B4-BE49-F238E27FC236}">
                      <a16:creationId xmlns:a16="http://schemas.microsoft.com/office/drawing/2014/main" id="{76BB31ED-3F7B-401C-AD12-E171249510B8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3" name="Google Shape;7408;p63">
                <a:extLst>
                  <a:ext uri="{FF2B5EF4-FFF2-40B4-BE49-F238E27FC236}">
                    <a16:creationId xmlns:a16="http://schemas.microsoft.com/office/drawing/2014/main" id="{0A3DE89A-AC20-407C-B367-1B3F06B4A7DF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446" name="Google Shape;7409;p63">
                  <a:extLst>
                    <a:ext uri="{FF2B5EF4-FFF2-40B4-BE49-F238E27FC236}">
                      <a16:creationId xmlns:a16="http://schemas.microsoft.com/office/drawing/2014/main" id="{4DFCDE54-F724-4B18-8EDD-7A54CF727A3A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" name="Google Shape;7410;p63">
                  <a:extLst>
                    <a:ext uri="{FF2B5EF4-FFF2-40B4-BE49-F238E27FC236}">
                      <a16:creationId xmlns:a16="http://schemas.microsoft.com/office/drawing/2014/main" id="{908B8B1F-9744-46E1-8F03-1239B6CBF437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4" name="Google Shape;7411;p63">
                <a:extLst>
                  <a:ext uri="{FF2B5EF4-FFF2-40B4-BE49-F238E27FC236}">
                    <a16:creationId xmlns:a16="http://schemas.microsoft.com/office/drawing/2014/main" id="{B6AA3A92-8212-4635-AFA9-B4CE9DAF9922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444" name="Google Shape;7412;p63">
                  <a:extLst>
                    <a:ext uri="{FF2B5EF4-FFF2-40B4-BE49-F238E27FC236}">
                      <a16:creationId xmlns:a16="http://schemas.microsoft.com/office/drawing/2014/main" id="{C8E9F49A-14B9-4427-8F9C-85546CCA1458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5" name="Google Shape;7413;p63">
                  <a:extLst>
                    <a:ext uri="{FF2B5EF4-FFF2-40B4-BE49-F238E27FC236}">
                      <a16:creationId xmlns:a16="http://schemas.microsoft.com/office/drawing/2014/main" id="{03C969AD-0F9C-4E29-8B36-2DC464B390E5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5" name="Google Shape;7414;p63">
                <a:extLst>
                  <a:ext uri="{FF2B5EF4-FFF2-40B4-BE49-F238E27FC236}">
                    <a16:creationId xmlns:a16="http://schemas.microsoft.com/office/drawing/2014/main" id="{909000F7-B292-439B-BE0E-420E41BDB195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442" name="Google Shape;7415;p63">
                  <a:extLst>
                    <a:ext uri="{FF2B5EF4-FFF2-40B4-BE49-F238E27FC236}">
                      <a16:creationId xmlns:a16="http://schemas.microsoft.com/office/drawing/2014/main" id="{794E644C-BB39-4A4A-A7C1-F19BEBC24C0C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3" name="Google Shape;7416;p63">
                  <a:extLst>
                    <a:ext uri="{FF2B5EF4-FFF2-40B4-BE49-F238E27FC236}">
                      <a16:creationId xmlns:a16="http://schemas.microsoft.com/office/drawing/2014/main" id="{4FBF2C5B-22E4-4796-8117-A4CDDC2898C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6" name="Google Shape;7417;p63">
                <a:extLst>
                  <a:ext uri="{FF2B5EF4-FFF2-40B4-BE49-F238E27FC236}">
                    <a16:creationId xmlns:a16="http://schemas.microsoft.com/office/drawing/2014/main" id="{F3694DAC-7CA7-4530-820F-5FAC4BE272F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440" name="Google Shape;7418;p63">
                  <a:extLst>
                    <a:ext uri="{FF2B5EF4-FFF2-40B4-BE49-F238E27FC236}">
                      <a16:creationId xmlns:a16="http://schemas.microsoft.com/office/drawing/2014/main" id="{762170AF-8A90-4A0A-B685-83726E5E229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1" name="Google Shape;7419;p63">
                  <a:extLst>
                    <a:ext uri="{FF2B5EF4-FFF2-40B4-BE49-F238E27FC236}">
                      <a16:creationId xmlns:a16="http://schemas.microsoft.com/office/drawing/2014/main" id="{2F87B19D-2DCC-47AD-A8DA-ED48E9377365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7" name="Google Shape;7420;p63">
                <a:extLst>
                  <a:ext uri="{FF2B5EF4-FFF2-40B4-BE49-F238E27FC236}">
                    <a16:creationId xmlns:a16="http://schemas.microsoft.com/office/drawing/2014/main" id="{2C85FCF5-B307-4C5B-A956-5E434A0B3B8E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438" name="Google Shape;7421;p63">
                  <a:extLst>
                    <a:ext uri="{FF2B5EF4-FFF2-40B4-BE49-F238E27FC236}">
                      <a16:creationId xmlns:a16="http://schemas.microsoft.com/office/drawing/2014/main" id="{28016608-49B5-4C18-89E4-82ED0AEE1955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" name="Google Shape;7422;p63">
                  <a:extLst>
                    <a:ext uri="{FF2B5EF4-FFF2-40B4-BE49-F238E27FC236}">
                      <a16:creationId xmlns:a16="http://schemas.microsoft.com/office/drawing/2014/main" id="{0224BDF1-1E2C-4344-A3B6-E108C4510778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8" name="Google Shape;7423;p63">
                <a:extLst>
                  <a:ext uri="{FF2B5EF4-FFF2-40B4-BE49-F238E27FC236}">
                    <a16:creationId xmlns:a16="http://schemas.microsoft.com/office/drawing/2014/main" id="{58DD1811-AA93-42FF-B6BC-44C8FA9333B1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436" name="Google Shape;7424;p63">
                  <a:extLst>
                    <a:ext uri="{FF2B5EF4-FFF2-40B4-BE49-F238E27FC236}">
                      <a16:creationId xmlns:a16="http://schemas.microsoft.com/office/drawing/2014/main" id="{6E8D9729-1C94-4FCF-8C90-8D39949F26BC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7425;p63">
                  <a:extLst>
                    <a:ext uri="{FF2B5EF4-FFF2-40B4-BE49-F238E27FC236}">
                      <a16:creationId xmlns:a16="http://schemas.microsoft.com/office/drawing/2014/main" id="{6E40D0FE-906B-4BBA-9334-8F5FC4CA17DC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9" name="Google Shape;7426;p63">
                <a:extLst>
                  <a:ext uri="{FF2B5EF4-FFF2-40B4-BE49-F238E27FC236}">
                    <a16:creationId xmlns:a16="http://schemas.microsoft.com/office/drawing/2014/main" id="{60771363-3F6F-4768-8069-AB9C771D5688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434" name="Google Shape;7427;p63">
                  <a:extLst>
                    <a:ext uri="{FF2B5EF4-FFF2-40B4-BE49-F238E27FC236}">
                      <a16:creationId xmlns:a16="http://schemas.microsoft.com/office/drawing/2014/main" id="{BD3CD03E-7CC2-41AC-ADF5-B28A9099B794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5" name="Google Shape;7428;p63">
                  <a:extLst>
                    <a:ext uri="{FF2B5EF4-FFF2-40B4-BE49-F238E27FC236}">
                      <a16:creationId xmlns:a16="http://schemas.microsoft.com/office/drawing/2014/main" id="{C4EE62AA-C78C-40AE-B410-1F59C5CE80DF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0" name="Google Shape;7429;p63">
                <a:extLst>
                  <a:ext uri="{FF2B5EF4-FFF2-40B4-BE49-F238E27FC236}">
                    <a16:creationId xmlns:a16="http://schemas.microsoft.com/office/drawing/2014/main" id="{7F2FCA18-5C07-4725-81CA-B674327473F1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432" name="Google Shape;7430;p63">
                  <a:extLst>
                    <a:ext uri="{FF2B5EF4-FFF2-40B4-BE49-F238E27FC236}">
                      <a16:creationId xmlns:a16="http://schemas.microsoft.com/office/drawing/2014/main" id="{A26C61B2-BD68-4A32-BF08-5B78517ED4CE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7431;p63">
                  <a:extLst>
                    <a:ext uri="{FF2B5EF4-FFF2-40B4-BE49-F238E27FC236}">
                      <a16:creationId xmlns:a16="http://schemas.microsoft.com/office/drawing/2014/main" id="{28077B12-C1BE-4E5A-B82F-0C819459609B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1" name="Google Shape;7432;p63">
                <a:extLst>
                  <a:ext uri="{FF2B5EF4-FFF2-40B4-BE49-F238E27FC236}">
                    <a16:creationId xmlns:a16="http://schemas.microsoft.com/office/drawing/2014/main" id="{70C7ABF7-7C59-4E18-8F20-CB728BF70A4D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430" name="Google Shape;7433;p63">
                  <a:extLst>
                    <a:ext uri="{FF2B5EF4-FFF2-40B4-BE49-F238E27FC236}">
                      <a16:creationId xmlns:a16="http://schemas.microsoft.com/office/drawing/2014/main" id="{E433B8FA-CD34-4BFD-A3A6-F5841358CA58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" name="Google Shape;7434;p63">
                  <a:extLst>
                    <a:ext uri="{FF2B5EF4-FFF2-40B4-BE49-F238E27FC236}">
                      <a16:creationId xmlns:a16="http://schemas.microsoft.com/office/drawing/2014/main" id="{A269BF7B-6154-4626-A3D1-5FAF0095A41C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2" name="Google Shape;7435;p63">
                <a:extLst>
                  <a:ext uri="{FF2B5EF4-FFF2-40B4-BE49-F238E27FC236}">
                    <a16:creationId xmlns:a16="http://schemas.microsoft.com/office/drawing/2014/main" id="{2599D994-13F0-403A-BCC4-58B0828BD0DD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428" name="Google Shape;7436;p63">
                  <a:extLst>
                    <a:ext uri="{FF2B5EF4-FFF2-40B4-BE49-F238E27FC236}">
                      <a16:creationId xmlns:a16="http://schemas.microsoft.com/office/drawing/2014/main" id="{18DE4BA7-21B8-4092-A90B-58959654B685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7437;p63">
                  <a:extLst>
                    <a:ext uri="{FF2B5EF4-FFF2-40B4-BE49-F238E27FC236}">
                      <a16:creationId xmlns:a16="http://schemas.microsoft.com/office/drawing/2014/main" id="{0A0B1F44-0167-4515-91EC-5201D52EF1F2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3" name="Google Shape;7438;p63">
                <a:extLst>
                  <a:ext uri="{FF2B5EF4-FFF2-40B4-BE49-F238E27FC236}">
                    <a16:creationId xmlns:a16="http://schemas.microsoft.com/office/drawing/2014/main" id="{67E31916-3029-45F0-8FFA-86A9A5A76B2C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426" name="Google Shape;7439;p63">
                  <a:extLst>
                    <a:ext uri="{FF2B5EF4-FFF2-40B4-BE49-F238E27FC236}">
                      <a16:creationId xmlns:a16="http://schemas.microsoft.com/office/drawing/2014/main" id="{DF702296-4103-41BC-B4CE-8469C87A0F43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7" name="Google Shape;7440;p63">
                  <a:extLst>
                    <a:ext uri="{FF2B5EF4-FFF2-40B4-BE49-F238E27FC236}">
                      <a16:creationId xmlns:a16="http://schemas.microsoft.com/office/drawing/2014/main" id="{010BF2B9-2FDA-43E2-A50C-E6C7D5E8030D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4" name="Google Shape;7441;p63">
                <a:extLst>
                  <a:ext uri="{FF2B5EF4-FFF2-40B4-BE49-F238E27FC236}">
                    <a16:creationId xmlns:a16="http://schemas.microsoft.com/office/drawing/2014/main" id="{13E1009A-8321-4DAE-B2D8-E506981D9A3A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424" name="Google Shape;7442;p63">
                  <a:extLst>
                    <a:ext uri="{FF2B5EF4-FFF2-40B4-BE49-F238E27FC236}">
                      <a16:creationId xmlns:a16="http://schemas.microsoft.com/office/drawing/2014/main" id="{B387AB70-621B-4691-ACA5-3FA55DB777C0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" name="Google Shape;7443;p63">
                  <a:extLst>
                    <a:ext uri="{FF2B5EF4-FFF2-40B4-BE49-F238E27FC236}">
                      <a16:creationId xmlns:a16="http://schemas.microsoft.com/office/drawing/2014/main" id="{0E92A821-B4F3-4EA6-964F-51AE9D935276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5" name="Google Shape;7444;p63">
                <a:extLst>
                  <a:ext uri="{FF2B5EF4-FFF2-40B4-BE49-F238E27FC236}">
                    <a16:creationId xmlns:a16="http://schemas.microsoft.com/office/drawing/2014/main" id="{48008A1B-42A1-4413-8C47-48B33BE33DD5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422" name="Google Shape;7445;p63">
                  <a:extLst>
                    <a:ext uri="{FF2B5EF4-FFF2-40B4-BE49-F238E27FC236}">
                      <a16:creationId xmlns:a16="http://schemas.microsoft.com/office/drawing/2014/main" id="{E66745BB-1B04-413D-A3DF-83012D372767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" name="Google Shape;7446;p63">
                  <a:extLst>
                    <a:ext uri="{FF2B5EF4-FFF2-40B4-BE49-F238E27FC236}">
                      <a16:creationId xmlns:a16="http://schemas.microsoft.com/office/drawing/2014/main" id="{83D6D1BB-A743-4D7F-9D2B-AC12A2407EB0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6" name="Google Shape;7447;p63">
                <a:extLst>
                  <a:ext uri="{FF2B5EF4-FFF2-40B4-BE49-F238E27FC236}">
                    <a16:creationId xmlns:a16="http://schemas.microsoft.com/office/drawing/2014/main" id="{C81796A4-A3C1-4EAD-AA64-7D09044C159B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420" name="Google Shape;7448;p63">
                  <a:extLst>
                    <a:ext uri="{FF2B5EF4-FFF2-40B4-BE49-F238E27FC236}">
                      <a16:creationId xmlns:a16="http://schemas.microsoft.com/office/drawing/2014/main" id="{83803701-F2ED-4622-A574-F744BDA41C3E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" name="Google Shape;7449;p63">
                  <a:extLst>
                    <a:ext uri="{FF2B5EF4-FFF2-40B4-BE49-F238E27FC236}">
                      <a16:creationId xmlns:a16="http://schemas.microsoft.com/office/drawing/2014/main" id="{138A8656-9153-42DB-B51C-63BBCB15F42D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7" name="Google Shape;7450;p63">
                <a:extLst>
                  <a:ext uri="{FF2B5EF4-FFF2-40B4-BE49-F238E27FC236}">
                    <a16:creationId xmlns:a16="http://schemas.microsoft.com/office/drawing/2014/main" id="{3E688B42-FEA6-40B4-8E9E-10DCEFD597D7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7451;p63">
                <a:extLst>
                  <a:ext uri="{FF2B5EF4-FFF2-40B4-BE49-F238E27FC236}">
                    <a16:creationId xmlns:a16="http://schemas.microsoft.com/office/drawing/2014/main" id="{C55B0FC2-09EF-4325-BABB-51B54782C6C7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9" name="Google Shape;7452;p63">
                <a:extLst>
                  <a:ext uri="{FF2B5EF4-FFF2-40B4-BE49-F238E27FC236}">
                    <a16:creationId xmlns:a16="http://schemas.microsoft.com/office/drawing/2014/main" id="{0775CA04-1CD0-475A-9E18-C31160CE5399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18" name="Google Shape;7453;p63">
                  <a:extLst>
                    <a:ext uri="{FF2B5EF4-FFF2-40B4-BE49-F238E27FC236}">
                      <a16:creationId xmlns:a16="http://schemas.microsoft.com/office/drawing/2014/main" id="{14F6C8EF-A584-4003-ADBD-EEC311448230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9" name="Google Shape;7454;p63">
                  <a:extLst>
                    <a:ext uri="{FF2B5EF4-FFF2-40B4-BE49-F238E27FC236}">
                      <a16:creationId xmlns:a16="http://schemas.microsoft.com/office/drawing/2014/main" id="{DD1557A0-BDBD-4711-98F3-0496BB3A2492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0" name="Google Shape;7455;p63">
                <a:extLst>
                  <a:ext uri="{FF2B5EF4-FFF2-40B4-BE49-F238E27FC236}">
                    <a16:creationId xmlns:a16="http://schemas.microsoft.com/office/drawing/2014/main" id="{8C72013B-95EA-4ACB-9EC4-D1F713FD190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16" name="Google Shape;7456;p63">
                  <a:extLst>
                    <a:ext uri="{FF2B5EF4-FFF2-40B4-BE49-F238E27FC236}">
                      <a16:creationId xmlns:a16="http://schemas.microsoft.com/office/drawing/2014/main" id="{14C49C0F-3DD5-4752-95BA-D5CDEDA41CFB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" name="Google Shape;7457;p63">
                  <a:extLst>
                    <a:ext uri="{FF2B5EF4-FFF2-40B4-BE49-F238E27FC236}">
                      <a16:creationId xmlns:a16="http://schemas.microsoft.com/office/drawing/2014/main" id="{AE249760-A031-446C-BA09-8251D52383E2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91" name="Google Shape;7458;p63">
                <a:extLst>
                  <a:ext uri="{FF2B5EF4-FFF2-40B4-BE49-F238E27FC236}">
                    <a16:creationId xmlns:a16="http://schemas.microsoft.com/office/drawing/2014/main" id="{68973EEA-572D-4114-B8F4-44FA770BEDD4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7459;p63">
                <a:extLst>
                  <a:ext uri="{FF2B5EF4-FFF2-40B4-BE49-F238E27FC236}">
                    <a16:creationId xmlns:a16="http://schemas.microsoft.com/office/drawing/2014/main" id="{3E83438C-BB7D-4B0D-A69F-FF111C1C1AC8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3" name="Google Shape;7460;p63">
                <a:extLst>
                  <a:ext uri="{FF2B5EF4-FFF2-40B4-BE49-F238E27FC236}">
                    <a16:creationId xmlns:a16="http://schemas.microsoft.com/office/drawing/2014/main" id="{A04AA044-AE41-4FC0-A4E8-6BBB2CACF048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14" name="Google Shape;7461;p63">
                  <a:extLst>
                    <a:ext uri="{FF2B5EF4-FFF2-40B4-BE49-F238E27FC236}">
                      <a16:creationId xmlns:a16="http://schemas.microsoft.com/office/drawing/2014/main" id="{6B08C008-FEF0-4F93-8004-F4E272189112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" name="Google Shape;7462;p63">
                  <a:extLst>
                    <a:ext uri="{FF2B5EF4-FFF2-40B4-BE49-F238E27FC236}">
                      <a16:creationId xmlns:a16="http://schemas.microsoft.com/office/drawing/2014/main" id="{BFC89CDC-3F30-47C5-9EAD-529A53A2992A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4" name="Google Shape;7463;p63">
                <a:extLst>
                  <a:ext uri="{FF2B5EF4-FFF2-40B4-BE49-F238E27FC236}">
                    <a16:creationId xmlns:a16="http://schemas.microsoft.com/office/drawing/2014/main" id="{BBF27A8C-146D-407A-891A-FDA36FDCD916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12" name="Google Shape;7464;p63">
                  <a:extLst>
                    <a:ext uri="{FF2B5EF4-FFF2-40B4-BE49-F238E27FC236}">
                      <a16:creationId xmlns:a16="http://schemas.microsoft.com/office/drawing/2014/main" id="{7DA08A44-2C5D-48E1-AE36-0EF1E1962885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" name="Google Shape;7465;p63">
                  <a:extLst>
                    <a:ext uri="{FF2B5EF4-FFF2-40B4-BE49-F238E27FC236}">
                      <a16:creationId xmlns:a16="http://schemas.microsoft.com/office/drawing/2014/main" id="{5F5CD062-2CA6-4454-94F0-C859025067CB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5" name="Google Shape;7466;p63">
                <a:extLst>
                  <a:ext uri="{FF2B5EF4-FFF2-40B4-BE49-F238E27FC236}">
                    <a16:creationId xmlns:a16="http://schemas.microsoft.com/office/drawing/2014/main" id="{4B49D8C6-E819-4351-8144-9BD9C33A4716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10" name="Google Shape;7467;p63">
                  <a:extLst>
                    <a:ext uri="{FF2B5EF4-FFF2-40B4-BE49-F238E27FC236}">
                      <a16:creationId xmlns:a16="http://schemas.microsoft.com/office/drawing/2014/main" id="{32424F9E-84DB-4B96-85EF-67BD93449C37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1" name="Google Shape;7468;p63">
                  <a:extLst>
                    <a:ext uri="{FF2B5EF4-FFF2-40B4-BE49-F238E27FC236}">
                      <a16:creationId xmlns:a16="http://schemas.microsoft.com/office/drawing/2014/main" id="{C0505DD1-B018-499C-8439-91AF724E2095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6" name="Google Shape;7469;p63">
                <a:extLst>
                  <a:ext uri="{FF2B5EF4-FFF2-40B4-BE49-F238E27FC236}">
                    <a16:creationId xmlns:a16="http://schemas.microsoft.com/office/drawing/2014/main" id="{0E1F9F71-C78D-4D3C-919D-D44F8252881D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408" name="Google Shape;7470;p63">
                  <a:extLst>
                    <a:ext uri="{FF2B5EF4-FFF2-40B4-BE49-F238E27FC236}">
                      <a16:creationId xmlns:a16="http://schemas.microsoft.com/office/drawing/2014/main" id="{A1DFFB69-ED28-4B7F-A1EE-7A880FDFF632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" name="Google Shape;7471;p63">
                  <a:extLst>
                    <a:ext uri="{FF2B5EF4-FFF2-40B4-BE49-F238E27FC236}">
                      <a16:creationId xmlns:a16="http://schemas.microsoft.com/office/drawing/2014/main" id="{9417FE22-F174-47F1-A213-A2F5DF15CF4B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7" name="Google Shape;7472;p63">
                <a:extLst>
                  <a:ext uri="{FF2B5EF4-FFF2-40B4-BE49-F238E27FC236}">
                    <a16:creationId xmlns:a16="http://schemas.microsoft.com/office/drawing/2014/main" id="{C4E75FF9-25F9-43A0-84C6-DBB752F72725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406" name="Google Shape;7473;p63">
                  <a:extLst>
                    <a:ext uri="{FF2B5EF4-FFF2-40B4-BE49-F238E27FC236}">
                      <a16:creationId xmlns:a16="http://schemas.microsoft.com/office/drawing/2014/main" id="{AE409996-C560-44A1-8708-58FACD822279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" name="Google Shape;7474;p63">
                  <a:extLst>
                    <a:ext uri="{FF2B5EF4-FFF2-40B4-BE49-F238E27FC236}">
                      <a16:creationId xmlns:a16="http://schemas.microsoft.com/office/drawing/2014/main" id="{7B495D31-2D61-47FA-A0D3-08FCA5C3EEEE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8" name="Google Shape;7475;p63">
                <a:extLst>
                  <a:ext uri="{FF2B5EF4-FFF2-40B4-BE49-F238E27FC236}">
                    <a16:creationId xmlns:a16="http://schemas.microsoft.com/office/drawing/2014/main" id="{A53F535B-DB28-44C7-902D-981B2B656107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404" name="Google Shape;7476;p63">
                  <a:extLst>
                    <a:ext uri="{FF2B5EF4-FFF2-40B4-BE49-F238E27FC236}">
                      <a16:creationId xmlns:a16="http://schemas.microsoft.com/office/drawing/2014/main" id="{448BFDF5-68B1-484B-85A1-73299E06B007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5" name="Google Shape;7477;p63">
                  <a:extLst>
                    <a:ext uri="{FF2B5EF4-FFF2-40B4-BE49-F238E27FC236}">
                      <a16:creationId xmlns:a16="http://schemas.microsoft.com/office/drawing/2014/main" id="{CBF36C28-0FCA-4D55-A5A2-A9B5B0907693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9" name="Google Shape;7478;p63">
                <a:extLst>
                  <a:ext uri="{FF2B5EF4-FFF2-40B4-BE49-F238E27FC236}">
                    <a16:creationId xmlns:a16="http://schemas.microsoft.com/office/drawing/2014/main" id="{3F36C969-CC19-4985-B490-4FA45ABD8780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402" name="Google Shape;7479;p63">
                  <a:extLst>
                    <a:ext uri="{FF2B5EF4-FFF2-40B4-BE49-F238E27FC236}">
                      <a16:creationId xmlns:a16="http://schemas.microsoft.com/office/drawing/2014/main" id="{2022D4F6-2D65-4227-A85E-ED83E1B3EE76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3" name="Google Shape;7480;p63">
                  <a:extLst>
                    <a:ext uri="{FF2B5EF4-FFF2-40B4-BE49-F238E27FC236}">
                      <a16:creationId xmlns:a16="http://schemas.microsoft.com/office/drawing/2014/main" id="{C788923C-CFFC-4314-9847-F634F1F9F11C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0" name="Google Shape;7481;p63">
                <a:extLst>
                  <a:ext uri="{FF2B5EF4-FFF2-40B4-BE49-F238E27FC236}">
                    <a16:creationId xmlns:a16="http://schemas.microsoft.com/office/drawing/2014/main" id="{B6761ABE-8F61-4977-BE19-CF1C3BC555CD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400" name="Google Shape;7482;p63">
                  <a:extLst>
                    <a:ext uri="{FF2B5EF4-FFF2-40B4-BE49-F238E27FC236}">
                      <a16:creationId xmlns:a16="http://schemas.microsoft.com/office/drawing/2014/main" id="{0B9A8A11-73C6-410B-A5B1-185B6D5DC4D7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" name="Google Shape;7483;p63">
                  <a:extLst>
                    <a:ext uri="{FF2B5EF4-FFF2-40B4-BE49-F238E27FC236}">
                      <a16:creationId xmlns:a16="http://schemas.microsoft.com/office/drawing/2014/main" id="{5AF68235-CF8E-439F-953B-10D9E5BD5587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1" name="Google Shape;7484;p63">
                <a:extLst>
                  <a:ext uri="{FF2B5EF4-FFF2-40B4-BE49-F238E27FC236}">
                    <a16:creationId xmlns:a16="http://schemas.microsoft.com/office/drawing/2014/main" id="{D945BC36-B7EF-4AE7-806E-1AC6DF8CADFE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398" name="Google Shape;7485;p63">
                  <a:extLst>
                    <a:ext uri="{FF2B5EF4-FFF2-40B4-BE49-F238E27FC236}">
                      <a16:creationId xmlns:a16="http://schemas.microsoft.com/office/drawing/2014/main" id="{22D0E296-5622-4A13-9045-55031EAE155B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" name="Google Shape;7486;p63">
                  <a:extLst>
                    <a:ext uri="{FF2B5EF4-FFF2-40B4-BE49-F238E27FC236}">
                      <a16:creationId xmlns:a16="http://schemas.microsoft.com/office/drawing/2014/main" id="{E26F7858-55FA-4F26-898E-0490EA25E61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2" name="Google Shape;7487;p63">
                <a:extLst>
                  <a:ext uri="{FF2B5EF4-FFF2-40B4-BE49-F238E27FC236}">
                    <a16:creationId xmlns:a16="http://schemas.microsoft.com/office/drawing/2014/main" id="{A6024C4E-7905-4929-95FB-37D079A48F86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396" name="Google Shape;7488;p63">
                  <a:extLst>
                    <a:ext uri="{FF2B5EF4-FFF2-40B4-BE49-F238E27FC236}">
                      <a16:creationId xmlns:a16="http://schemas.microsoft.com/office/drawing/2014/main" id="{B163DF90-D95C-4C63-8DE3-72AADDA181CE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" name="Google Shape;7489;p63">
                  <a:extLst>
                    <a:ext uri="{FF2B5EF4-FFF2-40B4-BE49-F238E27FC236}">
                      <a16:creationId xmlns:a16="http://schemas.microsoft.com/office/drawing/2014/main" id="{40B5EE7F-AAA7-4023-880A-F59ADBA25E51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3" name="Google Shape;7490;p63">
                <a:extLst>
                  <a:ext uri="{FF2B5EF4-FFF2-40B4-BE49-F238E27FC236}">
                    <a16:creationId xmlns:a16="http://schemas.microsoft.com/office/drawing/2014/main" id="{AF657716-59FF-4C9D-8398-C78BC673529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394" name="Google Shape;7491;p63">
                  <a:extLst>
                    <a:ext uri="{FF2B5EF4-FFF2-40B4-BE49-F238E27FC236}">
                      <a16:creationId xmlns:a16="http://schemas.microsoft.com/office/drawing/2014/main" id="{9F721B73-DFB8-43F0-82BD-BD8DF5554BB3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5" name="Google Shape;7492;p63">
                  <a:extLst>
                    <a:ext uri="{FF2B5EF4-FFF2-40B4-BE49-F238E27FC236}">
                      <a16:creationId xmlns:a16="http://schemas.microsoft.com/office/drawing/2014/main" id="{F08DB099-6895-409C-8F59-813581DFC84E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4" name="Google Shape;7493;p63">
                <a:extLst>
                  <a:ext uri="{FF2B5EF4-FFF2-40B4-BE49-F238E27FC236}">
                    <a16:creationId xmlns:a16="http://schemas.microsoft.com/office/drawing/2014/main" id="{5A87E6BD-862A-44B9-9783-02313DDA3249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392" name="Google Shape;7494;p63">
                  <a:extLst>
                    <a:ext uri="{FF2B5EF4-FFF2-40B4-BE49-F238E27FC236}">
                      <a16:creationId xmlns:a16="http://schemas.microsoft.com/office/drawing/2014/main" id="{F889610A-F12C-4CD3-8D4B-6AA0B367CD87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3" name="Google Shape;7495;p63">
                  <a:extLst>
                    <a:ext uri="{FF2B5EF4-FFF2-40B4-BE49-F238E27FC236}">
                      <a16:creationId xmlns:a16="http://schemas.microsoft.com/office/drawing/2014/main" id="{B1AB5612-1390-49B2-8ED6-793B29E434CA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5" name="Google Shape;7496;p63">
                <a:extLst>
                  <a:ext uri="{FF2B5EF4-FFF2-40B4-BE49-F238E27FC236}">
                    <a16:creationId xmlns:a16="http://schemas.microsoft.com/office/drawing/2014/main" id="{F0A9A460-BDB8-46BB-9262-DAEFB8692C03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7497;p63">
                <a:extLst>
                  <a:ext uri="{FF2B5EF4-FFF2-40B4-BE49-F238E27FC236}">
                    <a16:creationId xmlns:a16="http://schemas.microsoft.com/office/drawing/2014/main" id="{83ECFDCC-5EBF-466C-B915-02E019A3C4E5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7" name="Google Shape;7498;p63">
                <a:extLst>
                  <a:ext uri="{FF2B5EF4-FFF2-40B4-BE49-F238E27FC236}">
                    <a16:creationId xmlns:a16="http://schemas.microsoft.com/office/drawing/2014/main" id="{28B6A64E-BA70-4549-B2F5-D4A57FA9322F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390" name="Google Shape;7499;p63">
                  <a:extLst>
                    <a:ext uri="{FF2B5EF4-FFF2-40B4-BE49-F238E27FC236}">
                      <a16:creationId xmlns:a16="http://schemas.microsoft.com/office/drawing/2014/main" id="{2754F4ED-67A9-4695-B9C1-53CBB933C0AA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1" name="Google Shape;7500;p63">
                  <a:extLst>
                    <a:ext uri="{FF2B5EF4-FFF2-40B4-BE49-F238E27FC236}">
                      <a16:creationId xmlns:a16="http://schemas.microsoft.com/office/drawing/2014/main" id="{E7C16618-9CC0-445B-A19F-5CB7E601FDDF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8" name="Google Shape;7501;p63">
                <a:extLst>
                  <a:ext uri="{FF2B5EF4-FFF2-40B4-BE49-F238E27FC236}">
                    <a16:creationId xmlns:a16="http://schemas.microsoft.com/office/drawing/2014/main" id="{66014211-8FE8-49D7-A420-3143BEDA878D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388" name="Google Shape;7502;p63">
                  <a:extLst>
                    <a:ext uri="{FF2B5EF4-FFF2-40B4-BE49-F238E27FC236}">
                      <a16:creationId xmlns:a16="http://schemas.microsoft.com/office/drawing/2014/main" id="{1679E7BA-3E83-4889-9E24-03D81FA00A31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9" name="Google Shape;7503;p63">
                  <a:extLst>
                    <a:ext uri="{FF2B5EF4-FFF2-40B4-BE49-F238E27FC236}">
                      <a16:creationId xmlns:a16="http://schemas.microsoft.com/office/drawing/2014/main" id="{63F062C0-A414-484F-ADC0-A995432C877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9" name="Google Shape;7504;p63">
                <a:extLst>
                  <a:ext uri="{FF2B5EF4-FFF2-40B4-BE49-F238E27FC236}">
                    <a16:creationId xmlns:a16="http://schemas.microsoft.com/office/drawing/2014/main" id="{A90C2C13-4EC8-43E6-90B3-5522901EFCE4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386" name="Google Shape;7505;p63">
                  <a:extLst>
                    <a:ext uri="{FF2B5EF4-FFF2-40B4-BE49-F238E27FC236}">
                      <a16:creationId xmlns:a16="http://schemas.microsoft.com/office/drawing/2014/main" id="{763C288F-7420-4976-A817-0B27CF0D1F7D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7" name="Google Shape;7506;p63">
                  <a:extLst>
                    <a:ext uri="{FF2B5EF4-FFF2-40B4-BE49-F238E27FC236}">
                      <a16:creationId xmlns:a16="http://schemas.microsoft.com/office/drawing/2014/main" id="{05AF25EE-3322-4CB9-93E0-22DB7DE571FB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7507;p63">
                <a:extLst>
                  <a:ext uri="{FF2B5EF4-FFF2-40B4-BE49-F238E27FC236}">
                    <a16:creationId xmlns:a16="http://schemas.microsoft.com/office/drawing/2014/main" id="{2FA8EF03-2258-4EBB-A05E-F0C00ECF1259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384" name="Google Shape;7508;p63">
                  <a:extLst>
                    <a:ext uri="{FF2B5EF4-FFF2-40B4-BE49-F238E27FC236}">
                      <a16:creationId xmlns:a16="http://schemas.microsoft.com/office/drawing/2014/main" id="{FCE18CCC-0B80-40A6-8118-80C86E530F90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5" name="Google Shape;7509;p63">
                  <a:extLst>
                    <a:ext uri="{FF2B5EF4-FFF2-40B4-BE49-F238E27FC236}">
                      <a16:creationId xmlns:a16="http://schemas.microsoft.com/office/drawing/2014/main" id="{9F5E73A2-ABCB-40E9-9E44-C63A27520EF0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1" name="Google Shape;7510;p63">
                <a:extLst>
                  <a:ext uri="{FF2B5EF4-FFF2-40B4-BE49-F238E27FC236}">
                    <a16:creationId xmlns:a16="http://schemas.microsoft.com/office/drawing/2014/main" id="{486558CB-03E4-43E3-953D-742951EE54C3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382" name="Google Shape;7511;p63">
                  <a:extLst>
                    <a:ext uri="{FF2B5EF4-FFF2-40B4-BE49-F238E27FC236}">
                      <a16:creationId xmlns:a16="http://schemas.microsoft.com/office/drawing/2014/main" id="{D308EFDB-38D6-4F34-A3F0-8E823CABA546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3" name="Google Shape;7512;p63">
                  <a:extLst>
                    <a:ext uri="{FF2B5EF4-FFF2-40B4-BE49-F238E27FC236}">
                      <a16:creationId xmlns:a16="http://schemas.microsoft.com/office/drawing/2014/main" id="{2333DC32-C4EE-4B53-B46B-2549A92FBBB3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2" name="Google Shape;7513;p63">
                <a:extLst>
                  <a:ext uri="{FF2B5EF4-FFF2-40B4-BE49-F238E27FC236}">
                    <a16:creationId xmlns:a16="http://schemas.microsoft.com/office/drawing/2014/main" id="{9A57288E-9753-4EDD-8FBE-FB3F8C0B6D0C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380" name="Google Shape;7514;p63">
                  <a:extLst>
                    <a:ext uri="{FF2B5EF4-FFF2-40B4-BE49-F238E27FC236}">
                      <a16:creationId xmlns:a16="http://schemas.microsoft.com/office/drawing/2014/main" id="{7FDD4CED-98B6-4F4F-9258-9E822FAF946D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7515;p63">
                  <a:extLst>
                    <a:ext uri="{FF2B5EF4-FFF2-40B4-BE49-F238E27FC236}">
                      <a16:creationId xmlns:a16="http://schemas.microsoft.com/office/drawing/2014/main" id="{2FBCE9F5-B90E-452D-A3CD-7F5E07F006F0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" name="Google Shape;7516;p63">
                <a:extLst>
                  <a:ext uri="{FF2B5EF4-FFF2-40B4-BE49-F238E27FC236}">
                    <a16:creationId xmlns:a16="http://schemas.microsoft.com/office/drawing/2014/main" id="{DEC3DBE0-544F-495D-A75F-1F62347802C1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378" name="Google Shape;7517;p63">
                  <a:extLst>
                    <a:ext uri="{FF2B5EF4-FFF2-40B4-BE49-F238E27FC236}">
                      <a16:creationId xmlns:a16="http://schemas.microsoft.com/office/drawing/2014/main" id="{E27616B4-4B86-45DF-947C-C60B528EBE8A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9" name="Google Shape;7518;p63">
                  <a:extLst>
                    <a:ext uri="{FF2B5EF4-FFF2-40B4-BE49-F238E27FC236}">
                      <a16:creationId xmlns:a16="http://schemas.microsoft.com/office/drawing/2014/main" id="{F1842318-A74A-4A33-9D06-78BDDD2D10E0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4" name="Google Shape;7519;p63">
                <a:extLst>
                  <a:ext uri="{FF2B5EF4-FFF2-40B4-BE49-F238E27FC236}">
                    <a16:creationId xmlns:a16="http://schemas.microsoft.com/office/drawing/2014/main" id="{E68EE720-8417-4F95-8D92-4A412547E4E3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376" name="Google Shape;7520;p63">
                  <a:extLst>
                    <a:ext uri="{FF2B5EF4-FFF2-40B4-BE49-F238E27FC236}">
                      <a16:creationId xmlns:a16="http://schemas.microsoft.com/office/drawing/2014/main" id="{74AC0C14-41E0-4975-9562-651B939D71A4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7" name="Google Shape;7521;p63">
                  <a:extLst>
                    <a:ext uri="{FF2B5EF4-FFF2-40B4-BE49-F238E27FC236}">
                      <a16:creationId xmlns:a16="http://schemas.microsoft.com/office/drawing/2014/main" id="{5E854988-4842-4FDD-8BC1-72764692C3A0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5" name="Google Shape;7522;p63">
                <a:extLst>
                  <a:ext uri="{FF2B5EF4-FFF2-40B4-BE49-F238E27FC236}">
                    <a16:creationId xmlns:a16="http://schemas.microsoft.com/office/drawing/2014/main" id="{657454B8-A4E7-4DF0-B059-F05115452A05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374" name="Google Shape;7523;p63">
                  <a:extLst>
                    <a:ext uri="{FF2B5EF4-FFF2-40B4-BE49-F238E27FC236}">
                      <a16:creationId xmlns:a16="http://schemas.microsoft.com/office/drawing/2014/main" id="{F855263D-B3DA-4B93-A4A1-AACD3C30F9B8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5" name="Google Shape;7524;p63">
                  <a:extLst>
                    <a:ext uri="{FF2B5EF4-FFF2-40B4-BE49-F238E27FC236}">
                      <a16:creationId xmlns:a16="http://schemas.microsoft.com/office/drawing/2014/main" id="{869937FE-AA49-4CE7-B383-4BD06CAA0F55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6" name="Google Shape;7525;p63">
                <a:extLst>
                  <a:ext uri="{FF2B5EF4-FFF2-40B4-BE49-F238E27FC236}">
                    <a16:creationId xmlns:a16="http://schemas.microsoft.com/office/drawing/2014/main" id="{E1FC57BE-B9E0-4B20-B103-04BED7C5E07B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372" name="Google Shape;7526;p63">
                  <a:extLst>
                    <a:ext uri="{FF2B5EF4-FFF2-40B4-BE49-F238E27FC236}">
                      <a16:creationId xmlns:a16="http://schemas.microsoft.com/office/drawing/2014/main" id="{061E82F6-5AAD-4523-A512-E1B93A31BC83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3" name="Google Shape;7527;p63">
                  <a:extLst>
                    <a:ext uri="{FF2B5EF4-FFF2-40B4-BE49-F238E27FC236}">
                      <a16:creationId xmlns:a16="http://schemas.microsoft.com/office/drawing/2014/main" id="{F475120B-5FC9-478B-8504-E2CCB7A9C7D8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" name="Google Shape;7528;p63">
                <a:extLst>
                  <a:ext uri="{FF2B5EF4-FFF2-40B4-BE49-F238E27FC236}">
                    <a16:creationId xmlns:a16="http://schemas.microsoft.com/office/drawing/2014/main" id="{DC5B743D-A00E-4BD1-A751-ABF39BEAEB0D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370" name="Google Shape;7529;p63">
                  <a:extLst>
                    <a:ext uri="{FF2B5EF4-FFF2-40B4-BE49-F238E27FC236}">
                      <a16:creationId xmlns:a16="http://schemas.microsoft.com/office/drawing/2014/main" id="{A76D89EE-BD8E-4343-8159-0DC3E0A8EE5C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1" name="Google Shape;7530;p63">
                  <a:extLst>
                    <a:ext uri="{FF2B5EF4-FFF2-40B4-BE49-F238E27FC236}">
                      <a16:creationId xmlns:a16="http://schemas.microsoft.com/office/drawing/2014/main" id="{E0CB0E83-E9D7-49DE-A68B-1C745ADDAF9F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8" name="Google Shape;7531;p63">
                <a:extLst>
                  <a:ext uri="{FF2B5EF4-FFF2-40B4-BE49-F238E27FC236}">
                    <a16:creationId xmlns:a16="http://schemas.microsoft.com/office/drawing/2014/main" id="{DAAADE1B-A111-47BA-A157-50684E77CA41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368" name="Google Shape;7532;p63">
                  <a:extLst>
                    <a:ext uri="{FF2B5EF4-FFF2-40B4-BE49-F238E27FC236}">
                      <a16:creationId xmlns:a16="http://schemas.microsoft.com/office/drawing/2014/main" id="{A2A82BF1-DC5C-41B4-92D4-CD1C4DDC8B41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9" name="Google Shape;7533;p63">
                  <a:extLst>
                    <a:ext uri="{FF2B5EF4-FFF2-40B4-BE49-F238E27FC236}">
                      <a16:creationId xmlns:a16="http://schemas.microsoft.com/office/drawing/2014/main" id="{BF3E57B0-8C34-43ED-ADE6-F71134CC8F82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9" name="Google Shape;7534;p63">
                <a:extLst>
                  <a:ext uri="{FF2B5EF4-FFF2-40B4-BE49-F238E27FC236}">
                    <a16:creationId xmlns:a16="http://schemas.microsoft.com/office/drawing/2014/main" id="{EF573EEB-7F62-4A09-BE09-8849CF25F23A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366" name="Google Shape;7535;p63">
                  <a:extLst>
                    <a:ext uri="{FF2B5EF4-FFF2-40B4-BE49-F238E27FC236}">
                      <a16:creationId xmlns:a16="http://schemas.microsoft.com/office/drawing/2014/main" id="{0E3031B9-E09D-448F-A801-1407B86FF7B4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7" name="Google Shape;7536;p63">
                  <a:extLst>
                    <a:ext uri="{FF2B5EF4-FFF2-40B4-BE49-F238E27FC236}">
                      <a16:creationId xmlns:a16="http://schemas.microsoft.com/office/drawing/2014/main" id="{D5C24450-88FE-4E00-92B7-8430C13356BA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0" name="Google Shape;7537;p63">
                <a:extLst>
                  <a:ext uri="{FF2B5EF4-FFF2-40B4-BE49-F238E27FC236}">
                    <a16:creationId xmlns:a16="http://schemas.microsoft.com/office/drawing/2014/main" id="{F90A55E0-1648-497D-9367-374C8A7C3A8C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364" name="Google Shape;7538;p63">
                  <a:extLst>
                    <a:ext uri="{FF2B5EF4-FFF2-40B4-BE49-F238E27FC236}">
                      <a16:creationId xmlns:a16="http://schemas.microsoft.com/office/drawing/2014/main" id="{42DB8319-157B-42FE-9325-449484C1FC09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" name="Google Shape;7539;p63">
                  <a:extLst>
                    <a:ext uri="{FF2B5EF4-FFF2-40B4-BE49-F238E27FC236}">
                      <a16:creationId xmlns:a16="http://schemas.microsoft.com/office/drawing/2014/main" id="{A38C86BF-C13C-402D-A83A-B00357D4CC55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1" name="Google Shape;7540;p63">
                <a:extLst>
                  <a:ext uri="{FF2B5EF4-FFF2-40B4-BE49-F238E27FC236}">
                    <a16:creationId xmlns:a16="http://schemas.microsoft.com/office/drawing/2014/main" id="{1A411E7F-0EEA-4D4B-A3B5-032EBF15A5AA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362" name="Google Shape;7541;p63">
                  <a:extLst>
                    <a:ext uri="{FF2B5EF4-FFF2-40B4-BE49-F238E27FC236}">
                      <a16:creationId xmlns:a16="http://schemas.microsoft.com/office/drawing/2014/main" id="{C78DBB60-0B46-4777-8993-C4EEC5D114C2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3" name="Google Shape;7542;p63">
                  <a:extLst>
                    <a:ext uri="{FF2B5EF4-FFF2-40B4-BE49-F238E27FC236}">
                      <a16:creationId xmlns:a16="http://schemas.microsoft.com/office/drawing/2014/main" id="{1B0FEA52-0433-4D7A-AAB7-5A89A6F550FA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" name="Google Shape;7543;p63">
                <a:extLst>
                  <a:ext uri="{FF2B5EF4-FFF2-40B4-BE49-F238E27FC236}">
                    <a16:creationId xmlns:a16="http://schemas.microsoft.com/office/drawing/2014/main" id="{4B03A1C3-0D4F-4BC1-B82C-EC4D5620AA06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360" name="Google Shape;7544;p63">
                  <a:extLst>
                    <a:ext uri="{FF2B5EF4-FFF2-40B4-BE49-F238E27FC236}">
                      <a16:creationId xmlns:a16="http://schemas.microsoft.com/office/drawing/2014/main" id="{536F7F29-DEBE-4DF3-85F4-0C9FB12CC70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" name="Google Shape;7545;p63">
                  <a:extLst>
                    <a:ext uri="{FF2B5EF4-FFF2-40B4-BE49-F238E27FC236}">
                      <a16:creationId xmlns:a16="http://schemas.microsoft.com/office/drawing/2014/main" id="{1CD50E98-32F9-48BC-A494-49D245721589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3" name="Google Shape;7546;p63">
                <a:extLst>
                  <a:ext uri="{FF2B5EF4-FFF2-40B4-BE49-F238E27FC236}">
                    <a16:creationId xmlns:a16="http://schemas.microsoft.com/office/drawing/2014/main" id="{E52521E8-7A03-47E3-B0D1-35E61D6CCB09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358" name="Google Shape;7547;p63">
                  <a:extLst>
                    <a:ext uri="{FF2B5EF4-FFF2-40B4-BE49-F238E27FC236}">
                      <a16:creationId xmlns:a16="http://schemas.microsoft.com/office/drawing/2014/main" id="{D48270A5-F4B0-45E1-BB30-2960ED5E5A61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" name="Google Shape;7548;p63">
                  <a:extLst>
                    <a:ext uri="{FF2B5EF4-FFF2-40B4-BE49-F238E27FC236}">
                      <a16:creationId xmlns:a16="http://schemas.microsoft.com/office/drawing/2014/main" id="{008891DF-D11F-404D-A41E-914D9821474D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4" name="Google Shape;7549;p63">
                <a:extLst>
                  <a:ext uri="{FF2B5EF4-FFF2-40B4-BE49-F238E27FC236}">
                    <a16:creationId xmlns:a16="http://schemas.microsoft.com/office/drawing/2014/main" id="{31795D6D-2E59-419A-8637-73CA0C9F4492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356" name="Google Shape;7550;p63">
                  <a:extLst>
                    <a:ext uri="{FF2B5EF4-FFF2-40B4-BE49-F238E27FC236}">
                      <a16:creationId xmlns:a16="http://schemas.microsoft.com/office/drawing/2014/main" id="{96E8C260-BCAA-4AF6-97DE-8A7FECFF88F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" name="Google Shape;7551;p63">
                  <a:extLst>
                    <a:ext uri="{FF2B5EF4-FFF2-40B4-BE49-F238E27FC236}">
                      <a16:creationId xmlns:a16="http://schemas.microsoft.com/office/drawing/2014/main" id="{64AEBA48-24E6-4F52-A365-126392ABE652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7552;p63">
                <a:extLst>
                  <a:ext uri="{FF2B5EF4-FFF2-40B4-BE49-F238E27FC236}">
                    <a16:creationId xmlns:a16="http://schemas.microsoft.com/office/drawing/2014/main" id="{F66B252D-0410-4DE9-A533-E7EBE57BF1FA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354" name="Google Shape;7553;p63">
                  <a:extLst>
                    <a:ext uri="{FF2B5EF4-FFF2-40B4-BE49-F238E27FC236}">
                      <a16:creationId xmlns:a16="http://schemas.microsoft.com/office/drawing/2014/main" id="{287AC4F5-FA82-49DC-8405-7507564DA272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" name="Google Shape;7554;p63">
                  <a:extLst>
                    <a:ext uri="{FF2B5EF4-FFF2-40B4-BE49-F238E27FC236}">
                      <a16:creationId xmlns:a16="http://schemas.microsoft.com/office/drawing/2014/main" id="{0DEB60BD-13E0-4F86-B1BB-C5FE99768CEB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" name="Google Shape;7555;p63">
                <a:extLst>
                  <a:ext uri="{FF2B5EF4-FFF2-40B4-BE49-F238E27FC236}">
                    <a16:creationId xmlns:a16="http://schemas.microsoft.com/office/drawing/2014/main" id="{99130CAF-5060-4EA1-A238-480A11AF1DA3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352" name="Google Shape;7556;p63">
                  <a:extLst>
                    <a:ext uri="{FF2B5EF4-FFF2-40B4-BE49-F238E27FC236}">
                      <a16:creationId xmlns:a16="http://schemas.microsoft.com/office/drawing/2014/main" id="{2EFE2C09-C3ED-4B17-BC08-294A37729E62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" name="Google Shape;7557;p63">
                  <a:extLst>
                    <a:ext uri="{FF2B5EF4-FFF2-40B4-BE49-F238E27FC236}">
                      <a16:creationId xmlns:a16="http://schemas.microsoft.com/office/drawing/2014/main" id="{641C0444-4E33-4E8F-9476-FDE7E81B4C89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7" name="Google Shape;7558;p63">
                <a:extLst>
                  <a:ext uri="{FF2B5EF4-FFF2-40B4-BE49-F238E27FC236}">
                    <a16:creationId xmlns:a16="http://schemas.microsoft.com/office/drawing/2014/main" id="{6A37CD72-C1D6-492B-A36F-E6DF6BA95D87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350" name="Google Shape;7559;p63">
                  <a:extLst>
                    <a:ext uri="{FF2B5EF4-FFF2-40B4-BE49-F238E27FC236}">
                      <a16:creationId xmlns:a16="http://schemas.microsoft.com/office/drawing/2014/main" id="{6CA85CE4-E8BC-4A03-895A-0126349596A6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" name="Google Shape;7560;p63">
                  <a:extLst>
                    <a:ext uri="{FF2B5EF4-FFF2-40B4-BE49-F238E27FC236}">
                      <a16:creationId xmlns:a16="http://schemas.microsoft.com/office/drawing/2014/main" id="{358D6CA7-C74C-4ECD-886E-6CAAE534E285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8" name="Google Shape;7561;p63">
                <a:extLst>
                  <a:ext uri="{FF2B5EF4-FFF2-40B4-BE49-F238E27FC236}">
                    <a16:creationId xmlns:a16="http://schemas.microsoft.com/office/drawing/2014/main" id="{ABEFE3ED-E759-4771-9EFA-F043D930B90A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348" name="Google Shape;7562;p63">
                  <a:extLst>
                    <a:ext uri="{FF2B5EF4-FFF2-40B4-BE49-F238E27FC236}">
                      <a16:creationId xmlns:a16="http://schemas.microsoft.com/office/drawing/2014/main" id="{99E03DF1-6AF7-4639-83A9-6142D349B1F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" name="Google Shape;7563;p63">
                  <a:extLst>
                    <a:ext uri="{FF2B5EF4-FFF2-40B4-BE49-F238E27FC236}">
                      <a16:creationId xmlns:a16="http://schemas.microsoft.com/office/drawing/2014/main" id="{DA1B5B7D-4280-4020-B74F-C85D99DE1D54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9" name="Google Shape;7564;p63">
                <a:extLst>
                  <a:ext uri="{FF2B5EF4-FFF2-40B4-BE49-F238E27FC236}">
                    <a16:creationId xmlns:a16="http://schemas.microsoft.com/office/drawing/2014/main" id="{F7EDCF87-DF81-442B-920A-AF1837EB6827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346" name="Google Shape;7565;p63">
                  <a:extLst>
                    <a:ext uri="{FF2B5EF4-FFF2-40B4-BE49-F238E27FC236}">
                      <a16:creationId xmlns:a16="http://schemas.microsoft.com/office/drawing/2014/main" id="{8AA901AA-7E4F-4426-A307-9B0A6DC35B11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7" name="Google Shape;7566;p63">
                  <a:extLst>
                    <a:ext uri="{FF2B5EF4-FFF2-40B4-BE49-F238E27FC236}">
                      <a16:creationId xmlns:a16="http://schemas.microsoft.com/office/drawing/2014/main" id="{1D8A7EC5-65E9-4FA4-872E-84886FA27976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0" name="Google Shape;7567;p63">
                <a:extLst>
                  <a:ext uri="{FF2B5EF4-FFF2-40B4-BE49-F238E27FC236}">
                    <a16:creationId xmlns:a16="http://schemas.microsoft.com/office/drawing/2014/main" id="{C9F4E65E-A80E-45E3-9396-2DCACFD0962D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344" name="Google Shape;7568;p63">
                  <a:extLst>
                    <a:ext uri="{FF2B5EF4-FFF2-40B4-BE49-F238E27FC236}">
                      <a16:creationId xmlns:a16="http://schemas.microsoft.com/office/drawing/2014/main" id="{0E6B1DD9-3F35-42DB-A30D-F6B395E18F2F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5" name="Google Shape;7569;p63">
                  <a:extLst>
                    <a:ext uri="{FF2B5EF4-FFF2-40B4-BE49-F238E27FC236}">
                      <a16:creationId xmlns:a16="http://schemas.microsoft.com/office/drawing/2014/main" id="{8BEB2F19-1CC4-4357-A338-16A372520F7D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1" name="Google Shape;7570;p63">
                <a:extLst>
                  <a:ext uri="{FF2B5EF4-FFF2-40B4-BE49-F238E27FC236}">
                    <a16:creationId xmlns:a16="http://schemas.microsoft.com/office/drawing/2014/main" id="{2104C75D-7BD9-460F-9529-1B53F00B4E7C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7571;p63">
                <a:extLst>
                  <a:ext uri="{FF2B5EF4-FFF2-40B4-BE49-F238E27FC236}">
                    <a16:creationId xmlns:a16="http://schemas.microsoft.com/office/drawing/2014/main" id="{2104573C-A981-4877-9CC2-A1F046CA23EE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3" name="Google Shape;7572;p63">
                <a:extLst>
                  <a:ext uri="{FF2B5EF4-FFF2-40B4-BE49-F238E27FC236}">
                    <a16:creationId xmlns:a16="http://schemas.microsoft.com/office/drawing/2014/main" id="{0CA50F31-5CF0-470F-B666-A2B0D57982B3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342" name="Google Shape;7573;p63">
                  <a:extLst>
                    <a:ext uri="{FF2B5EF4-FFF2-40B4-BE49-F238E27FC236}">
                      <a16:creationId xmlns:a16="http://schemas.microsoft.com/office/drawing/2014/main" id="{DAE5E258-39DB-4497-9BB1-5880DC5A3069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3" name="Google Shape;7574;p63">
                  <a:extLst>
                    <a:ext uri="{FF2B5EF4-FFF2-40B4-BE49-F238E27FC236}">
                      <a16:creationId xmlns:a16="http://schemas.microsoft.com/office/drawing/2014/main" id="{6CE81441-7F9D-410E-8A35-3969C11EC083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6" name="Google Shape;7575;p63">
                <a:extLst>
                  <a:ext uri="{FF2B5EF4-FFF2-40B4-BE49-F238E27FC236}">
                    <a16:creationId xmlns:a16="http://schemas.microsoft.com/office/drawing/2014/main" id="{12A6CA6D-2F2D-462D-BEDD-05972671F1E3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340" name="Google Shape;7576;p63">
                  <a:extLst>
                    <a:ext uri="{FF2B5EF4-FFF2-40B4-BE49-F238E27FC236}">
                      <a16:creationId xmlns:a16="http://schemas.microsoft.com/office/drawing/2014/main" id="{4E0FADC0-581F-4C32-A6CE-0A37CCC24433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7577;p63">
                  <a:extLst>
                    <a:ext uri="{FF2B5EF4-FFF2-40B4-BE49-F238E27FC236}">
                      <a16:creationId xmlns:a16="http://schemas.microsoft.com/office/drawing/2014/main" id="{626524EE-EF51-408B-AAC1-3A79342518C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7" name="Google Shape;7578;p63">
                <a:extLst>
                  <a:ext uri="{FF2B5EF4-FFF2-40B4-BE49-F238E27FC236}">
                    <a16:creationId xmlns:a16="http://schemas.microsoft.com/office/drawing/2014/main" id="{7A973F8F-776A-42C0-8A87-AF63384296F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338" name="Google Shape;7579;p63">
                  <a:extLst>
                    <a:ext uri="{FF2B5EF4-FFF2-40B4-BE49-F238E27FC236}">
                      <a16:creationId xmlns:a16="http://schemas.microsoft.com/office/drawing/2014/main" id="{9A5DF475-9466-4D2D-825E-03258FC40A97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7580;p63">
                  <a:extLst>
                    <a:ext uri="{FF2B5EF4-FFF2-40B4-BE49-F238E27FC236}">
                      <a16:creationId xmlns:a16="http://schemas.microsoft.com/office/drawing/2014/main" id="{3EAE70EE-848B-45C8-B629-9A8D58A959D7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8" name="Google Shape;7581;p63">
              <a:extLst>
                <a:ext uri="{FF2B5EF4-FFF2-40B4-BE49-F238E27FC236}">
                  <a16:creationId xmlns:a16="http://schemas.microsoft.com/office/drawing/2014/main" id="{90CC528A-0DF2-4F8F-9DB3-0158F98E404D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29" name="Google Shape;7582;p63">
                <a:extLst>
                  <a:ext uri="{FF2B5EF4-FFF2-40B4-BE49-F238E27FC236}">
                    <a16:creationId xmlns:a16="http://schemas.microsoft.com/office/drawing/2014/main" id="{A549444C-DE2A-4AA2-80AD-EE7E2DBFE613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167" name="Google Shape;7583;p63">
                  <a:extLst>
                    <a:ext uri="{FF2B5EF4-FFF2-40B4-BE49-F238E27FC236}">
                      <a16:creationId xmlns:a16="http://schemas.microsoft.com/office/drawing/2014/main" id="{9C7427EE-B664-43DE-8AD7-C146472019E4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7584;p63">
                  <a:extLst>
                    <a:ext uri="{FF2B5EF4-FFF2-40B4-BE49-F238E27FC236}">
                      <a16:creationId xmlns:a16="http://schemas.microsoft.com/office/drawing/2014/main" id="{1F58079B-96DD-4B40-BBB5-D127285066F4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7585;p63">
                  <a:extLst>
                    <a:ext uri="{FF2B5EF4-FFF2-40B4-BE49-F238E27FC236}">
                      <a16:creationId xmlns:a16="http://schemas.microsoft.com/office/drawing/2014/main" id="{6C8FCC73-6221-4B05-B88F-E2F9EB95C013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" name="Google Shape;7586;p63">
                  <a:extLst>
                    <a:ext uri="{FF2B5EF4-FFF2-40B4-BE49-F238E27FC236}">
                      <a16:creationId xmlns:a16="http://schemas.microsoft.com/office/drawing/2014/main" id="{5CCEB010-587F-46C6-AD59-6C7F21B25011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7587;p63">
                  <a:extLst>
                    <a:ext uri="{FF2B5EF4-FFF2-40B4-BE49-F238E27FC236}">
                      <a16:creationId xmlns:a16="http://schemas.microsoft.com/office/drawing/2014/main" id="{555A46B8-0E4A-43A7-B08D-2344240ECECE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7588;p63">
                  <a:extLst>
                    <a:ext uri="{FF2B5EF4-FFF2-40B4-BE49-F238E27FC236}">
                      <a16:creationId xmlns:a16="http://schemas.microsoft.com/office/drawing/2014/main" id="{0933DC8B-CF8E-4D29-A29A-9F9D2A5DE63B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7589;p63">
                  <a:extLst>
                    <a:ext uri="{FF2B5EF4-FFF2-40B4-BE49-F238E27FC236}">
                      <a16:creationId xmlns:a16="http://schemas.microsoft.com/office/drawing/2014/main" id="{B649DB71-1242-49BE-B53C-3706CDA73647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7590;p63">
                  <a:extLst>
                    <a:ext uri="{FF2B5EF4-FFF2-40B4-BE49-F238E27FC236}">
                      <a16:creationId xmlns:a16="http://schemas.microsoft.com/office/drawing/2014/main" id="{F4DE8AEB-8C95-4199-8417-0DDC3B16A0C2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7591;p63">
                  <a:extLst>
                    <a:ext uri="{FF2B5EF4-FFF2-40B4-BE49-F238E27FC236}">
                      <a16:creationId xmlns:a16="http://schemas.microsoft.com/office/drawing/2014/main" id="{A5004049-0CFC-40AE-AF23-E5735FC25EF7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7592;p63">
                  <a:extLst>
                    <a:ext uri="{FF2B5EF4-FFF2-40B4-BE49-F238E27FC236}">
                      <a16:creationId xmlns:a16="http://schemas.microsoft.com/office/drawing/2014/main" id="{CEDE0B2C-4EE5-47FE-AF15-610D95E849E3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7593;p63">
                  <a:extLst>
                    <a:ext uri="{FF2B5EF4-FFF2-40B4-BE49-F238E27FC236}">
                      <a16:creationId xmlns:a16="http://schemas.microsoft.com/office/drawing/2014/main" id="{3DABEF6C-F997-4613-B822-F8C9410066F4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7594;p63">
                  <a:extLst>
                    <a:ext uri="{FF2B5EF4-FFF2-40B4-BE49-F238E27FC236}">
                      <a16:creationId xmlns:a16="http://schemas.microsoft.com/office/drawing/2014/main" id="{872D6846-8C7A-4F70-AA24-8A2108CFC0FA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7595;p63">
                  <a:extLst>
                    <a:ext uri="{FF2B5EF4-FFF2-40B4-BE49-F238E27FC236}">
                      <a16:creationId xmlns:a16="http://schemas.microsoft.com/office/drawing/2014/main" id="{F295AB82-53D3-4A8A-874E-C5B9621E559C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7596;p63">
                  <a:extLst>
                    <a:ext uri="{FF2B5EF4-FFF2-40B4-BE49-F238E27FC236}">
                      <a16:creationId xmlns:a16="http://schemas.microsoft.com/office/drawing/2014/main" id="{1E7B5D3A-9CB7-4B88-A70D-DD4E50044A37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7597;p63">
                  <a:extLst>
                    <a:ext uri="{FF2B5EF4-FFF2-40B4-BE49-F238E27FC236}">
                      <a16:creationId xmlns:a16="http://schemas.microsoft.com/office/drawing/2014/main" id="{CEF8C7F6-6929-4D09-9503-C2F5C0E15EF1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" name="Google Shape;7598;p63">
                  <a:extLst>
                    <a:ext uri="{FF2B5EF4-FFF2-40B4-BE49-F238E27FC236}">
                      <a16:creationId xmlns:a16="http://schemas.microsoft.com/office/drawing/2014/main" id="{CB58422B-5D55-476D-9BDB-09E64CCB1E9D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7599;p63">
                  <a:extLst>
                    <a:ext uri="{FF2B5EF4-FFF2-40B4-BE49-F238E27FC236}">
                      <a16:creationId xmlns:a16="http://schemas.microsoft.com/office/drawing/2014/main" id="{47064B87-8095-4B75-8B47-561CB491D091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7600;p63">
                  <a:extLst>
                    <a:ext uri="{FF2B5EF4-FFF2-40B4-BE49-F238E27FC236}">
                      <a16:creationId xmlns:a16="http://schemas.microsoft.com/office/drawing/2014/main" id="{82A8A5E3-3022-4B2D-A811-F8CAF4DD35CB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7601;p63">
                  <a:extLst>
                    <a:ext uri="{FF2B5EF4-FFF2-40B4-BE49-F238E27FC236}">
                      <a16:creationId xmlns:a16="http://schemas.microsoft.com/office/drawing/2014/main" id="{1A974896-29B7-4A03-A355-E9F94BFCF35C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7602;p63">
                  <a:extLst>
                    <a:ext uri="{FF2B5EF4-FFF2-40B4-BE49-F238E27FC236}">
                      <a16:creationId xmlns:a16="http://schemas.microsoft.com/office/drawing/2014/main" id="{C2A846B3-0F6C-46B7-A009-7F236024BE9B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7603;p63">
                  <a:extLst>
                    <a:ext uri="{FF2B5EF4-FFF2-40B4-BE49-F238E27FC236}">
                      <a16:creationId xmlns:a16="http://schemas.microsoft.com/office/drawing/2014/main" id="{16B5F9BF-6364-4924-8F77-23211A2A394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7604;p63">
                  <a:extLst>
                    <a:ext uri="{FF2B5EF4-FFF2-40B4-BE49-F238E27FC236}">
                      <a16:creationId xmlns:a16="http://schemas.microsoft.com/office/drawing/2014/main" id="{4E0887CB-73D5-4CD7-8A13-05BBC58E2FF0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7605;p63">
                  <a:extLst>
                    <a:ext uri="{FF2B5EF4-FFF2-40B4-BE49-F238E27FC236}">
                      <a16:creationId xmlns:a16="http://schemas.microsoft.com/office/drawing/2014/main" id="{23D708AA-3A7F-4A36-8533-6660A219BC85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7606;p63">
                  <a:extLst>
                    <a:ext uri="{FF2B5EF4-FFF2-40B4-BE49-F238E27FC236}">
                      <a16:creationId xmlns:a16="http://schemas.microsoft.com/office/drawing/2014/main" id="{75E97405-75ED-4BC8-9903-758EECA21D16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7607;p63">
                  <a:extLst>
                    <a:ext uri="{FF2B5EF4-FFF2-40B4-BE49-F238E27FC236}">
                      <a16:creationId xmlns:a16="http://schemas.microsoft.com/office/drawing/2014/main" id="{6E6D2AB7-C415-477D-84AB-04639AD598AE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7608;p63">
                  <a:extLst>
                    <a:ext uri="{FF2B5EF4-FFF2-40B4-BE49-F238E27FC236}">
                      <a16:creationId xmlns:a16="http://schemas.microsoft.com/office/drawing/2014/main" id="{2F78316B-9811-46A6-8065-64AA579DE431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7609;p63">
                  <a:extLst>
                    <a:ext uri="{FF2B5EF4-FFF2-40B4-BE49-F238E27FC236}">
                      <a16:creationId xmlns:a16="http://schemas.microsoft.com/office/drawing/2014/main" id="{7C4268AF-9D4E-41EE-8566-C2253EA90A58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4" name="Google Shape;7610;p63">
                  <a:extLst>
                    <a:ext uri="{FF2B5EF4-FFF2-40B4-BE49-F238E27FC236}">
                      <a16:creationId xmlns:a16="http://schemas.microsoft.com/office/drawing/2014/main" id="{94823ADF-CC94-492B-B41C-7D887367F3DD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7611;p63">
                  <a:extLst>
                    <a:ext uri="{FF2B5EF4-FFF2-40B4-BE49-F238E27FC236}">
                      <a16:creationId xmlns:a16="http://schemas.microsoft.com/office/drawing/2014/main" id="{4AA7B86F-7DD0-43D3-9858-EEBB8BC5F6F0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6" name="Google Shape;7612;p63">
                  <a:extLst>
                    <a:ext uri="{FF2B5EF4-FFF2-40B4-BE49-F238E27FC236}">
                      <a16:creationId xmlns:a16="http://schemas.microsoft.com/office/drawing/2014/main" id="{DB126C08-2E3E-4A2B-BDDA-5764584FC0B5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7613;p63">
                  <a:extLst>
                    <a:ext uri="{FF2B5EF4-FFF2-40B4-BE49-F238E27FC236}">
                      <a16:creationId xmlns:a16="http://schemas.microsoft.com/office/drawing/2014/main" id="{F99EA770-87B6-40C8-883E-4E38C99B6AFC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7614;p63">
                  <a:extLst>
                    <a:ext uri="{FF2B5EF4-FFF2-40B4-BE49-F238E27FC236}">
                      <a16:creationId xmlns:a16="http://schemas.microsoft.com/office/drawing/2014/main" id="{09247FDF-A0AB-4115-9D98-8F8F3B560D03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7615;p63">
                  <a:extLst>
                    <a:ext uri="{FF2B5EF4-FFF2-40B4-BE49-F238E27FC236}">
                      <a16:creationId xmlns:a16="http://schemas.microsoft.com/office/drawing/2014/main" id="{96203B8E-4796-4354-BE07-8ED40A5BE894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0" name="Google Shape;7616;p63">
                  <a:extLst>
                    <a:ext uri="{FF2B5EF4-FFF2-40B4-BE49-F238E27FC236}">
                      <a16:creationId xmlns:a16="http://schemas.microsoft.com/office/drawing/2014/main" id="{847EBF5E-72F1-48BE-B451-73DF0FA22386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7617;p63">
                  <a:extLst>
                    <a:ext uri="{FF2B5EF4-FFF2-40B4-BE49-F238E27FC236}">
                      <a16:creationId xmlns:a16="http://schemas.microsoft.com/office/drawing/2014/main" id="{608A9B66-9CE0-4A36-B5E3-D56E7F1D03F0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2" name="Google Shape;7618;p63">
                  <a:extLst>
                    <a:ext uri="{FF2B5EF4-FFF2-40B4-BE49-F238E27FC236}">
                      <a16:creationId xmlns:a16="http://schemas.microsoft.com/office/drawing/2014/main" id="{677FCB46-11AA-4359-8C06-7A1E46DA388E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7619;p63">
                  <a:extLst>
                    <a:ext uri="{FF2B5EF4-FFF2-40B4-BE49-F238E27FC236}">
                      <a16:creationId xmlns:a16="http://schemas.microsoft.com/office/drawing/2014/main" id="{18119D84-4D71-4095-A25A-94AC6DF1D54B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7620;p63">
                  <a:extLst>
                    <a:ext uri="{FF2B5EF4-FFF2-40B4-BE49-F238E27FC236}">
                      <a16:creationId xmlns:a16="http://schemas.microsoft.com/office/drawing/2014/main" id="{045782F0-A332-469A-9A28-ECDD06964A2B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7621;p63">
                  <a:extLst>
                    <a:ext uri="{FF2B5EF4-FFF2-40B4-BE49-F238E27FC236}">
                      <a16:creationId xmlns:a16="http://schemas.microsoft.com/office/drawing/2014/main" id="{4C3DE3CF-409F-4FEE-B9E8-357F136FFA89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7622;p63">
                  <a:extLst>
                    <a:ext uri="{FF2B5EF4-FFF2-40B4-BE49-F238E27FC236}">
                      <a16:creationId xmlns:a16="http://schemas.microsoft.com/office/drawing/2014/main" id="{AC6EEE41-918A-495C-BA41-408A95463888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7623;p63">
                  <a:extLst>
                    <a:ext uri="{FF2B5EF4-FFF2-40B4-BE49-F238E27FC236}">
                      <a16:creationId xmlns:a16="http://schemas.microsoft.com/office/drawing/2014/main" id="{EF95D509-03DC-447D-92F8-B4462C79A10C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7624;p63">
                  <a:extLst>
                    <a:ext uri="{FF2B5EF4-FFF2-40B4-BE49-F238E27FC236}">
                      <a16:creationId xmlns:a16="http://schemas.microsoft.com/office/drawing/2014/main" id="{B18789B1-3CAE-454B-BF62-F199B52CDFF8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7625;p63">
                  <a:extLst>
                    <a:ext uri="{FF2B5EF4-FFF2-40B4-BE49-F238E27FC236}">
                      <a16:creationId xmlns:a16="http://schemas.microsoft.com/office/drawing/2014/main" id="{9FC88123-3B04-47CC-B7F1-0478D92D688D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" name="Google Shape;7626;p63">
                  <a:extLst>
                    <a:ext uri="{FF2B5EF4-FFF2-40B4-BE49-F238E27FC236}">
                      <a16:creationId xmlns:a16="http://schemas.microsoft.com/office/drawing/2014/main" id="{08514382-F0AF-42C4-A0AB-EB75CE6AA879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7627;p63">
                  <a:extLst>
                    <a:ext uri="{FF2B5EF4-FFF2-40B4-BE49-F238E27FC236}">
                      <a16:creationId xmlns:a16="http://schemas.microsoft.com/office/drawing/2014/main" id="{8CE03562-023E-493D-BD8A-79E63F6BEE25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7628;p63">
                  <a:extLst>
                    <a:ext uri="{FF2B5EF4-FFF2-40B4-BE49-F238E27FC236}">
                      <a16:creationId xmlns:a16="http://schemas.microsoft.com/office/drawing/2014/main" id="{E16AA3BA-3D98-49B8-8A55-46BEED5C68FC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7629;p63">
                  <a:extLst>
                    <a:ext uri="{FF2B5EF4-FFF2-40B4-BE49-F238E27FC236}">
                      <a16:creationId xmlns:a16="http://schemas.microsoft.com/office/drawing/2014/main" id="{1F193D01-DEDA-4349-AF6B-7BE1B61A9839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4" name="Google Shape;7630;p63">
                  <a:extLst>
                    <a:ext uri="{FF2B5EF4-FFF2-40B4-BE49-F238E27FC236}">
                      <a16:creationId xmlns:a16="http://schemas.microsoft.com/office/drawing/2014/main" id="{7FB0A573-C8EB-4BAD-ACC2-86B248CD638F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7631;p63">
                  <a:extLst>
                    <a:ext uri="{FF2B5EF4-FFF2-40B4-BE49-F238E27FC236}">
                      <a16:creationId xmlns:a16="http://schemas.microsoft.com/office/drawing/2014/main" id="{9A47C5DF-C719-4777-8A66-C30E0D714CD0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7632;p63">
                  <a:extLst>
                    <a:ext uri="{FF2B5EF4-FFF2-40B4-BE49-F238E27FC236}">
                      <a16:creationId xmlns:a16="http://schemas.microsoft.com/office/drawing/2014/main" id="{CFEDC67F-44AC-4B21-B08B-6AFD5DDCAC9D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7633;p63">
                  <a:extLst>
                    <a:ext uri="{FF2B5EF4-FFF2-40B4-BE49-F238E27FC236}">
                      <a16:creationId xmlns:a16="http://schemas.microsoft.com/office/drawing/2014/main" id="{3C41D980-F821-4FEA-9A9A-DFCEB79B0614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7634;p63">
                  <a:extLst>
                    <a:ext uri="{FF2B5EF4-FFF2-40B4-BE49-F238E27FC236}">
                      <a16:creationId xmlns:a16="http://schemas.microsoft.com/office/drawing/2014/main" id="{C7FD3E31-FA00-40A1-BC14-B67B37A40C70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7635;p63">
                  <a:extLst>
                    <a:ext uri="{FF2B5EF4-FFF2-40B4-BE49-F238E27FC236}">
                      <a16:creationId xmlns:a16="http://schemas.microsoft.com/office/drawing/2014/main" id="{EBB708E2-6586-4D0F-AD11-30349D22097C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7636;p63">
                  <a:extLst>
                    <a:ext uri="{FF2B5EF4-FFF2-40B4-BE49-F238E27FC236}">
                      <a16:creationId xmlns:a16="http://schemas.microsoft.com/office/drawing/2014/main" id="{E8D450AC-1FAB-44CF-8E29-CCE7C07EB1D2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7637;p63">
                  <a:extLst>
                    <a:ext uri="{FF2B5EF4-FFF2-40B4-BE49-F238E27FC236}">
                      <a16:creationId xmlns:a16="http://schemas.microsoft.com/office/drawing/2014/main" id="{B859BEB2-D55F-4BC2-A481-5E156F961730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2" name="Google Shape;7638;p63">
                  <a:extLst>
                    <a:ext uri="{FF2B5EF4-FFF2-40B4-BE49-F238E27FC236}">
                      <a16:creationId xmlns:a16="http://schemas.microsoft.com/office/drawing/2014/main" id="{CC4CB6B6-E2DA-4D02-AC91-2F55538EDD60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DCAE5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" name="Google Shape;7639;p63">
                <a:extLst>
                  <a:ext uri="{FF2B5EF4-FFF2-40B4-BE49-F238E27FC236}">
                    <a16:creationId xmlns:a16="http://schemas.microsoft.com/office/drawing/2014/main" id="{FA825709-3BAF-42A9-BEC0-1401C970B080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165" name="Google Shape;7640;p63">
                  <a:extLst>
                    <a:ext uri="{FF2B5EF4-FFF2-40B4-BE49-F238E27FC236}">
                      <a16:creationId xmlns:a16="http://schemas.microsoft.com/office/drawing/2014/main" id="{643A56D5-F829-434F-A1C5-CE1B195882C0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" name="Google Shape;7641;p63">
                  <a:extLst>
                    <a:ext uri="{FF2B5EF4-FFF2-40B4-BE49-F238E27FC236}">
                      <a16:creationId xmlns:a16="http://schemas.microsoft.com/office/drawing/2014/main" id="{79BC2051-8E0B-4F86-B9F4-37CF826B0DA5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" name="Google Shape;7642;p63">
                <a:extLst>
                  <a:ext uri="{FF2B5EF4-FFF2-40B4-BE49-F238E27FC236}">
                    <a16:creationId xmlns:a16="http://schemas.microsoft.com/office/drawing/2014/main" id="{781C6FE4-A432-453E-8F7F-8CF0ABB2D9DE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163" name="Google Shape;7643;p63">
                  <a:extLst>
                    <a:ext uri="{FF2B5EF4-FFF2-40B4-BE49-F238E27FC236}">
                      <a16:creationId xmlns:a16="http://schemas.microsoft.com/office/drawing/2014/main" id="{35E5E61B-6CEF-433B-8921-FB80B4F142A7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4" name="Google Shape;7644;p63">
                  <a:extLst>
                    <a:ext uri="{FF2B5EF4-FFF2-40B4-BE49-F238E27FC236}">
                      <a16:creationId xmlns:a16="http://schemas.microsoft.com/office/drawing/2014/main" id="{A1C7C543-FA4C-4746-A793-DA0350360FAD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" name="Google Shape;7645;p63">
                <a:extLst>
                  <a:ext uri="{FF2B5EF4-FFF2-40B4-BE49-F238E27FC236}">
                    <a16:creationId xmlns:a16="http://schemas.microsoft.com/office/drawing/2014/main" id="{843D8752-5E0F-4BEA-AB11-242CAE02ABA1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161" name="Google Shape;7646;p63">
                  <a:extLst>
                    <a:ext uri="{FF2B5EF4-FFF2-40B4-BE49-F238E27FC236}">
                      <a16:creationId xmlns:a16="http://schemas.microsoft.com/office/drawing/2014/main" id="{6B810C92-7989-4C23-A566-53C2A976F88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" name="Google Shape;7647;p63">
                  <a:extLst>
                    <a:ext uri="{FF2B5EF4-FFF2-40B4-BE49-F238E27FC236}">
                      <a16:creationId xmlns:a16="http://schemas.microsoft.com/office/drawing/2014/main" id="{0BDE8EA5-F3B0-4251-9A31-27ECEF65E305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" name="Google Shape;7648;p63">
                <a:extLst>
                  <a:ext uri="{FF2B5EF4-FFF2-40B4-BE49-F238E27FC236}">
                    <a16:creationId xmlns:a16="http://schemas.microsoft.com/office/drawing/2014/main" id="{CF73C520-EDBA-4DE5-B8A1-2348F453588D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159" name="Google Shape;7649;p63">
                  <a:extLst>
                    <a:ext uri="{FF2B5EF4-FFF2-40B4-BE49-F238E27FC236}">
                      <a16:creationId xmlns:a16="http://schemas.microsoft.com/office/drawing/2014/main" id="{EDFB2A59-9DF5-4ABD-8754-DE95243D4AE0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7650;p63">
                  <a:extLst>
                    <a:ext uri="{FF2B5EF4-FFF2-40B4-BE49-F238E27FC236}">
                      <a16:creationId xmlns:a16="http://schemas.microsoft.com/office/drawing/2014/main" id="{F52E8D30-0EDD-4BB4-8B79-7550A45AF1CE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" name="Google Shape;7651;p63">
                <a:extLst>
                  <a:ext uri="{FF2B5EF4-FFF2-40B4-BE49-F238E27FC236}">
                    <a16:creationId xmlns:a16="http://schemas.microsoft.com/office/drawing/2014/main" id="{103249AC-3DAE-41A6-B180-501B8AE41BE1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157" name="Google Shape;7652;p63">
                  <a:extLst>
                    <a:ext uri="{FF2B5EF4-FFF2-40B4-BE49-F238E27FC236}">
                      <a16:creationId xmlns:a16="http://schemas.microsoft.com/office/drawing/2014/main" id="{D8FA05EA-2260-4F29-A3F2-EEE642D33BDC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" name="Google Shape;7653;p63">
                  <a:extLst>
                    <a:ext uri="{FF2B5EF4-FFF2-40B4-BE49-F238E27FC236}">
                      <a16:creationId xmlns:a16="http://schemas.microsoft.com/office/drawing/2014/main" id="{51050BB9-9DE9-408C-AD62-DE62F31F4D6A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" name="Google Shape;7654;p63">
                <a:extLst>
                  <a:ext uri="{FF2B5EF4-FFF2-40B4-BE49-F238E27FC236}">
                    <a16:creationId xmlns:a16="http://schemas.microsoft.com/office/drawing/2014/main" id="{7B7E2AC0-34DE-4ADC-810E-AAC36F98AD79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155" name="Google Shape;7655;p63">
                  <a:extLst>
                    <a:ext uri="{FF2B5EF4-FFF2-40B4-BE49-F238E27FC236}">
                      <a16:creationId xmlns:a16="http://schemas.microsoft.com/office/drawing/2014/main" id="{7A05FD5E-19A4-4FF0-A22A-1EF683FA4C28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6" name="Google Shape;7656;p63">
                  <a:extLst>
                    <a:ext uri="{FF2B5EF4-FFF2-40B4-BE49-F238E27FC236}">
                      <a16:creationId xmlns:a16="http://schemas.microsoft.com/office/drawing/2014/main" id="{9F975748-CE29-4E16-89EB-A7FBB7AACE2C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" name="Google Shape;7657;p63">
                <a:extLst>
                  <a:ext uri="{FF2B5EF4-FFF2-40B4-BE49-F238E27FC236}">
                    <a16:creationId xmlns:a16="http://schemas.microsoft.com/office/drawing/2014/main" id="{B81C3AC9-AAE9-4C08-8C8E-3B4C8B9EB23D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153" name="Google Shape;7658;p63">
                  <a:extLst>
                    <a:ext uri="{FF2B5EF4-FFF2-40B4-BE49-F238E27FC236}">
                      <a16:creationId xmlns:a16="http://schemas.microsoft.com/office/drawing/2014/main" id="{28F9CAC2-50C5-4555-8ABA-898D9B6BFECC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4" name="Google Shape;7659;p63">
                  <a:extLst>
                    <a:ext uri="{FF2B5EF4-FFF2-40B4-BE49-F238E27FC236}">
                      <a16:creationId xmlns:a16="http://schemas.microsoft.com/office/drawing/2014/main" id="{1366704C-E5FD-43DB-831A-48F335F51877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" name="Google Shape;7660;p63">
                <a:extLst>
                  <a:ext uri="{FF2B5EF4-FFF2-40B4-BE49-F238E27FC236}">
                    <a16:creationId xmlns:a16="http://schemas.microsoft.com/office/drawing/2014/main" id="{1877C635-4DAB-4C5E-B978-CDF78F408BDB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151" name="Google Shape;7661;p63">
                  <a:extLst>
                    <a:ext uri="{FF2B5EF4-FFF2-40B4-BE49-F238E27FC236}">
                      <a16:creationId xmlns:a16="http://schemas.microsoft.com/office/drawing/2014/main" id="{3042A557-D4FB-48D0-A935-F9791A7CD707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" name="Google Shape;7662;p63">
                  <a:extLst>
                    <a:ext uri="{FF2B5EF4-FFF2-40B4-BE49-F238E27FC236}">
                      <a16:creationId xmlns:a16="http://schemas.microsoft.com/office/drawing/2014/main" id="{EB5A07AF-C886-43CB-9CBB-C0EA6D8FF22B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" name="Google Shape;7663;p63">
                <a:extLst>
                  <a:ext uri="{FF2B5EF4-FFF2-40B4-BE49-F238E27FC236}">
                    <a16:creationId xmlns:a16="http://schemas.microsoft.com/office/drawing/2014/main" id="{552D39BC-1934-4542-91D2-38A4582236EC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149" name="Google Shape;7664;p63">
                  <a:extLst>
                    <a:ext uri="{FF2B5EF4-FFF2-40B4-BE49-F238E27FC236}">
                      <a16:creationId xmlns:a16="http://schemas.microsoft.com/office/drawing/2014/main" id="{2AF554E6-5C98-46E1-92D0-E585A972E4BF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0" name="Google Shape;7665;p63">
                  <a:extLst>
                    <a:ext uri="{FF2B5EF4-FFF2-40B4-BE49-F238E27FC236}">
                      <a16:creationId xmlns:a16="http://schemas.microsoft.com/office/drawing/2014/main" id="{472DBA21-B3FA-4D81-8C3A-CC283E30E9EC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" name="Google Shape;7666;p63">
                <a:extLst>
                  <a:ext uri="{FF2B5EF4-FFF2-40B4-BE49-F238E27FC236}">
                    <a16:creationId xmlns:a16="http://schemas.microsoft.com/office/drawing/2014/main" id="{221CD503-6EE3-47A9-A48D-7430E73D05FA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147" name="Google Shape;7667;p63">
                  <a:extLst>
                    <a:ext uri="{FF2B5EF4-FFF2-40B4-BE49-F238E27FC236}">
                      <a16:creationId xmlns:a16="http://schemas.microsoft.com/office/drawing/2014/main" id="{FB072C81-9D6D-4688-BE0D-061CA39DB219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" name="Google Shape;7668;p63">
                  <a:extLst>
                    <a:ext uri="{FF2B5EF4-FFF2-40B4-BE49-F238E27FC236}">
                      <a16:creationId xmlns:a16="http://schemas.microsoft.com/office/drawing/2014/main" id="{F79D89AC-94D9-4F53-9262-65DD0DF03153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" name="Google Shape;7669;p63">
                <a:extLst>
                  <a:ext uri="{FF2B5EF4-FFF2-40B4-BE49-F238E27FC236}">
                    <a16:creationId xmlns:a16="http://schemas.microsoft.com/office/drawing/2014/main" id="{5ACACEE7-B786-446A-ACCF-A3573BBE5CA6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145" name="Google Shape;7670;p63">
                  <a:extLst>
                    <a:ext uri="{FF2B5EF4-FFF2-40B4-BE49-F238E27FC236}">
                      <a16:creationId xmlns:a16="http://schemas.microsoft.com/office/drawing/2014/main" id="{84E469E7-0523-43C3-AB4C-070D05A2E5B0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6" name="Google Shape;7671;p63">
                  <a:extLst>
                    <a:ext uri="{FF2B5EF4-FFF2-40B4-BE49-F238E27FC236}">
                      <a16:creationId xmlns:a16="http://schemas.microsoft.com/office/drawing/2014/main" id="{E9C79C78-D031-443D-ABDC-7EE6C4952E40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" name="Google Shape;7672;p63">
                <a:extLst>
                  <a:ext uri="{FF2B5EF4-FFF2-40B4-BE49-F238E27FC236}">
                    <a16:creationId xmlns:a16="http://schemas.microsoft.com/office/drawing/2014/main" id="{0F6B800D-5037-4BF0-9D5E-6BC03EB995C3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7673;p63">
                <a:extLst>
                  <a:ext uri="{FF2B5EF4-FFF2-40B4-BE49-F238E27FC236}">
                    <a16:creationId xmlns:a16="http://schemas.microsoft.com/office/drawing/2014/main" id="{AAC01C56-E454-4278-A14E-B1897A1A175A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3" name="Google Shape;7674;p63">
                <a:extLst>
                  <a:ext uri="{FF2B5EF4-FFF2-40B4-BE49-F238E27FC236}">
                    <a16:creationId xmlns:a16="http://schemas.microsoft.com/office/drawing/2014/main" id="{E457AA3B-DF24-4B33-B7B9-727CA7DC8781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143" name="Google Shape;7675;p63">
                  <a:extLst>
                    <a:ext uri="{FF2B5EF4-FFF2-40B4-BE49-F238E27FC236}">
                      <a16:creationId xmlns:a16="http://schemas.microsoft.com/office/drawing/2014/main" id="{573A5232-5AF5-457D-91E3-62D56F7A73C1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" name="Google Shape;7676;p63">
                  <a:extLst>
                    <a:ext uri="{FF2B5EF4-FFF2-40B4-BE49-F238E27FC236}">
                      <a16:creationId xmlns:a16="http://schemas.microsoft.com/office/drawing/2014/main" id="{9D4E7D62-E9A8-4850-A486-9EC70193FD72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4" name="Google Shape;7677;p63">
                <a:extLst>
                  <a:ext uri="{FF2B5EF4-FFF2-40B4-BE49-F238E27FC236}">
                    <a16:creationId xmlns:a16="http://schemas.microsoft.com/office/drawing/2014/main" id="{19488771-7886-4FDE-89A5-DEAFF765A9A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141" name="Google Shape;7678;p63">
                  <a:extLst>
                    <a:ext uri="{FF2B5EF4-FFF2-40B4-BE49-F238E27FC236}">
                      <a16:creationId xmlns:a16="http://schemas.microsoft.com/office/drawing/2014/main" id="{4033C66D-3492-47ED-AAF1-CF81E1FE85DE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" name="Google Shape;7679;p63">
                  <a:extLst>
                    <a:ext uri="{FF2B5EF4-FFF2-40B4-BE49-F238E27FC236}">
                      <a16:creationId xmlns:a16="http://schemas.microsoft.com/office/drawing/2014/main" id="{EF5BC059-66C9-4C83-9343-DA60F6EA040B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5" name="Google Shape;7680;p63">
                <a:extLst>
                  <a:ext uri="{FF2B5EF4-FFF2-40B4-BE49-F238E27FC236}">
                    <a16:creationId xmlns:a16="http://schemas.microsoft.com/office/drawing/2014/main" id="{ADF0DADF-4216-4C62-B98D-0F4F32B3B30F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139" name="Google Shape;7681;p63">
                  <a:extLst>
                    <a:ext uri="{FF2B5EF4-FFF2-40B4-BE49-F238E27FC236}">
                      <a16:creationId xmlns:a16="http://schemas.microsoft.com/office/drawing/2014/main" id="{D023C1EB-B271-4B21-906E-D7087FE9EB6E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" name="Google Shape;7682;p63">
                  <a:extLst>
                    <a:ext uri="{FF2B5EF4-FFF2-40B4-BE49-F238E27FC236}">
                      <a16:creationId xmlns:a16="http://schemas.microsoft.com/office/drawing/2014/main" id="{93869549-C505-4F6F-9BA4-30F52327E767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6" name="Google Shape;7683;p63">
                <a:extLst>
                  <a:ext uri="{FF2B5EF4-FFF2-40B4-BE49-F238E27FC236}">
                    <a16:creationId xmlns:a16="http://schemas.microsoft.com/office/drawing/2014/main" id="{27E709FD-5E30-4CE4-A8C6-3BE901BB2F1D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137" name="Google Shape;7684;p63">
                  <a:extLst>
                    <a:ext uri="{FF2B5EF4-FFF2-40B4-BE49-F238E27FC236}">
                      <a16:creationId xmlns:a16="http://schemas.microsoft.com/office/drawing/2014/main" id="{56175435-2393-46B3-882B-CB7598AECF51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" name="Google Shape;7685;p63">
                  <a:extLst>
                    <a:ext uri="{FF2B5EF4-FFF2-40B4-BE49-F238E27FC236}">
                      <a16:creationId xmlns:a16="http://schemas.microsoft.com/office/drawing/2014/main" id="{CDA050F1-1318-4210-B241-E69AF4F9246C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7" name="Google Shape;7686;p63">
                <a:extLst>
                  <a:ext uri="{FF2B5EF4-FFF2-40B4-BE49-F238E27FC236}">
                    <a16:creationId xmlns:a16="http://schemas.microsoft.com/office/drawing/2014/main" id="{18F2ACE7-F73D-49DD-81FC-482389B8C452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135" name="Google Shape;7687;p63">
                  <a:extLst>
                    <a:ext uri="{FF2B5EF4-FFF2-40B4-BE49-F238E27FC236}">
                      <a16:creationId xmlns:a16="http://schemas.microsoft.com/office/drawing/2014/main" id="{C6AD6619-F684-4A4C-8A48-E137233447ED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" name="Google Shape;7688;p63">
                  <a:extLst>
                    <a:ext uri="{FF2B5EF4-FFF2-40B4-BE49-F238E27FC236}">
                      <a16:creationId xmlns:a16="http://schemas.microsoft.com/office/drawing/2014/main" id="{A97CC823-6522-4A4C-8C3D-81E406D50B65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8" name="Google Shape;7689;p63">
                <a:extLst>
                  <a:ext uri="{FF2B5EF4-FFF2-40B4-BE49-F238E27FC236}">
                    <a16:creationId xmlns:a16="http://schemas.microsoft.com/office/drawing/2014/main" id="{CF690807-555D-4661-BD89-D6BD01135CDC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133" name="Google Shape;7690;p63">
                  <a:extLst>
                    <a:ext uri="{FF2B5EF4-FFF2-40B4-BE49-F238E27FC236}">
                      <a16:creationId xmlns:a16="http://schemas.microsoft.com/office/drawing/2014/main" id="{D6E7BD3E-1138-4A2F-8306-CFA2C288A396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" name="Google Shape;7691;p63">
                  <a:extLst>
                    <a:ext uri="{FF2B5EF4-FFF2-40B4-BE49-F238E27FC236}">
                      <a16:creationId xmlns:a16="http://schemas.microsoft.com/office/drawing/2014/main" id="{D4A51BB8-06E7-4A35-9413-C61B7C207637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9" name="Google Shape;7692;p63">
                <a:extLst>
                  <a:ext uri="{FF2B5EF4-FFF2-40B4-BE49-F238E27FC236}">
                    <a16:creationId xmlns:a16="http://schemas.microsoft.com/office/drawing/2014/main" id="{35B4CB8C-E95D-46C1-AA05-C937CE94E3D4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131" name="Google Shape;7693;p63">
                  <a:extLst>
                    <a:ext uri="{FF2B5EF4-FFF2-40B4-BE49-F238E27FC236}">
                      <a16:creationId xmlns:a16="http://schemas.microsoft.com/office/drawing/2014/main" id="{F83F70C6-7895-4F7C-8487-57E0D5EE161A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" name="Google Shape;7694;p63">
                  <a:extLst>
                    <a:ext uri="{FF2B5EF4-FFF2-40B4-BE49-F238E27FC236}">
                      <a16:creationId xmlns:a16="http://schemas.microsoft.com/office/drawing/2014/main" id="{01F81F16-5AAE-4C2F-AA0E-62F6F54C43E5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" name="Google Shape;7695;p63">
                <a:extLst>
                  <a:ext uri="{FF2B5EF4-FFF2-40B4-BE49-F238E27FC236}">
                    <a16:creationId xmlns:a16="http://schemas.microsoft.com/office/drawing/2014/main" id="{5E01AD44-02E4-40BC-B7B2-6E2B2194D7EE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129" name="Google Shape;7696;p63">
                  <a:extLst>
                    <a:ext uri="{FF2B5EF4-FFF2-40B4-BE49-F238E27FC236}">
                      <a16:creationId xmlns:a16="http://schemas.microsoft.com/office/drawing/2014/main" id="{18930CF0-0299-4021-9AE3-C45DE124F7EB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" name="Google Shape;7697;p63">
                  <a:extLst>
                    <a:ext uri="{FF2B5EF4-FFF2-40B4-BE49-F238E27FC236}">
                      <a16:creationId xmlns:a16="http://schemas.microsoft.com/office/drawing/2014/main" id="{1BF08007-F217-4FAE-9474-0E6070E71DF2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1" name="Google Shape;7698;p63">
                <a:extLst>
                  <a:ext uri="{FF2B5EF4-FFF2-40B4-BE49-F238E27FC236}">
                    <a16:creationId xmlns:a16="http://schemas.microsoft.com/office/drawing/2014/main" id="{63FAE3DA-554A-4DC8-AB1E-E008186F61EC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127" name="Google Shape;7699;p63">
                  <a:extLst>
                    <a:ext uri="{FF2B5EF4-FFF2-40B4-BE49-F238E27FC236}">
                      <a16:creationId xmlns:a16="http://schemas.microsoft.com/office/drawing/2014/main" id="{104EFC0E-B3E3-435A-B432-30799D167612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" name="Google Shape;7700;p63">
                  <a:extLst>
                    <a:ext uri="{FF2B5EF4-FFF2-40B4-BE49-F238E27FC236}">
                      <a16:creationId xmlns:a16="http://schemas.microsoft.com/office/drawing/2014/main" id="{47924331-A2C7-43A8-9E79-B5322E6E376E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2" name="Google Shape;7701;p63">
                <a:extLst>
                  <a:ext uri="{FF2B5EF4-FFF2-40B4-BE49-F238E27FC236}">
                    <a16:creationId xmlns:a16="http://schemas.microsoft.com/office/drawing/2014/main" id="{8D93A81E-0C90-4E1E-B921-036537163256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125" name="Google Shape;7702;p63">
                  <a:extLst>
                    <a:ext uri="{FF2B5EF4-FFF2-40B4-BE49-F238E27FC236}">
                      <a16:creationId xmlns:a16="http://schemas.microsoft.com/office/drawing/2014/main" id="{7FB03DC6-9CCA-455D-9F92-5929218D9D9C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" name="Google Shape;7703;p63">
                  <a:extLst>
                    <a:ext uri="{FF2B5EF4-FFF2-40B4-BE49-F238E27FC236}">
                      <a16:creationId xmlns:a16="http://schemas.microsoft.com/office/drawing/2014/main" id="{AF3CC620-D0BD-4519-9AED-A38C8B6772E1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3" name="Google Shape;7704;p63">
                <a:extLst>
                  <a:ext uri="{FF2B5EF4-FFF2-40B4-BE49-F238E27FC236}">
                    <a16:creationId xmlns:a16="http://schemas.microsoft.com/office/drawing/2014/main" id="{8E465ED1-A3CF-460A-B35B-9DFF450CE881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123" name="Google Shape;7705;p63">
                  <a:extLst>
                    <a:ext uri="{FF2B5EF4-FFF2-40B4-BE49-F238E27FC236}">
                      <a16:creationId xmlns:a16="http://schemas.microsoft.com/office/drawing/2014/main" id="{BAE498E1-95BB-477B-8A95-DD34CCB3A1D7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" name="Google Shape;7706;p63">
                  <a:extLst>
                    <a:ext uri="{FF2B5EF4-FFF2-40B4-BE49-F238E27FC236}">
                      <a16:creationId xmlns:a16="http://schemas.microsoft.com/office/drawing/2014/main" id="{D6F2938B-CF6D-44D6-ABE9-D0045B187302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4" name="Google Shape;7707;p63">
                <a:extLst>
                  <a:ext uri="{FF2B5EF4-FFF2-40B4-BE49-F238E27FC236}">
                    <a16:creationId xmlns:a16="http://schemas.microsoft.com/office/drawing/2014/main" id="{11DDD0C3-4EFB-4430-AFA9-758E359BF45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121" name="Google Shape;7708;p63">
                  <a:extLst>
                    <a:ext uri="{FF2B5EF4-FFF2-40B4-BE49-F238E27FC236}">
                      <a16:creationId xmlns:a16="http://schemas.microsoft.com/office/drawing/2014/main" id="{FCD85FA3-8B26-45DA-B4CE-999453F60239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" name="Google Shape;7709;p63">
                  <a:extLst>
                    <a:ext uri="{FF2B5EF4-FFF2-40B4-BE49-F238E27FC236}">
                      <a16:creationId xmlns:a16="http://schemas.microsoft.com/office/drawing/2014/main" id="{DE4A2C1A-FAFB-4390-8E1D-C83DB876391F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5" name="Google Shape;7710;p63">
                <a:extLst>
                  <a:ext uri="{FF2B5EF4-FFF2-40B4-BE49-F238E27FC236}">
                    <a16:creationId xmlns:a16="http://schemas.microsoft.com/office/drawing/2014/main" id="{680D614F-6B3C-420C-AE7C-0CE61DED5A6D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119" name="Google Shape;7711;p63">
                  <a:extLst>
                    <a:ext uri="{FF2B5EF4-FFF2-40B4-BE49-F238E27FC236}">
                      <a16:creationId xmlns:a16="http://schemas.microsoft.com/office/drawing/2014/main" id="{009DBF9C-6BD7-4E3C-BC1F-5A1D35014D22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" name="Google Shape;7712;p63">
                  <a:extLst>
                    <a:ext uri="{FF2B5EF4-FFF2-40B4-BE49-F238E27FC236}">
                      <a16:creationId xmlns:a16="http://schemas.microsoft.com/office/drawing/2014/main" id="{513A45CC-BB17-4820-B4CF-C1813551A888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6" name="Google Shape;7713;p63">
                <a:extLst>
                  <a:ext uri="{FF2B5EF4-FFF2-40B4-BE49-F238E27FC236}">
                    <a16:creationId xmlns:a16="http://schemas.microsoft.com/office/drawing/2014/main" id="{FADFBEB4-4B0D-4EA0-A51A-9A75104FA0FD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17" name="Google Shape;7714;p63">
                  <a:extLst>
                    <a:ext uri="{FF2B5EF4-FFF2-40B4-BE49-F238E27FC236}">
                      <a16:creationId xmlns:a16="http://schemas.microsoft.com/office/drawing/2014/main" id="{EB03E527-D9AC-4EC5-A899-9C1BA12AEB89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" name="Google Shape;7715;p63">
                  <a:extLst>
                    <a:ext uri="{FF2B5EF4-FFF2-40B4-BE49-F238E27FC236}">
                      <a16:creationId xmlns:a16="http://schemas.microsoft.com/office/drawing/2014/main" id="{E5EBC549-939A-434F-BD63-DBF357C21B2A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7" name="Google Shape;7716;p63">
                <a:extLst>
                  <a:ext uri="{FF2B5EF4-FFF2-40B4-BE49-F238E27FC236}">
                    <a16:creationId xmlns:a16="http://schemas.microsoft.com/office/drawing/2014/main" id="{D168B1AC-7343-4974-B34E-DA90F6B9D3FE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15" name="Google Shape;7717;p63">
                  <a:extLst>
                    <a:ext uri="{FF2B5EF4-FFF2-40B4-BE49-F238E27FC236}">
                      <a16:creationId xmlns:a16="http://schemas.microsoft.com/office/drawing/2014/main" id="{62E8A472-3CB2-4146-A353-0716DE34FF97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" name="Google Shape;7718;p63">
                  <a:extLst>
                    <a:ext uri="{FF2B5EF4-FFF2-40B4-BE49-F238E27FC236}">
                      <a16:creationId xmlns:a16="http://schemas.microsoft.com/office/drawing/2014/main" id="{313CEAAB-D94E-4859-A88D-15DA704FA263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8" name="Google Shape;7719;p63">
                <a:extLst>
                  <a:ext uri="{FF2B5EF4-FFF2-40B4-BE49-F238E27FC236}">
                    <a16:creationId xmlns:a16="http://schemas.microsoft.com/office/drawing/2014/main" id="{703887E7-27B9-4324-A503-B5F2DC38C763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13" name="Google Shape;7720;p63">
                  <a:extLst>
                    <a:ext uri="{FF2B5EF4-FFF2-40B4-BE49-F238E27FC236}">
                      <a16:creationId xmlns:a16="http://schemas.microsoft.com/office/drawing/2014/main" id="{57CA8009-64A3-4B4B-9BE1-04AFD3B89453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" name="Google Shape;7721;p63">
                  <a:extLst>
                    <a:ext uri="{FF2B5EF4-FFF2-40B4-BE49-F238E27FC236}">
                      <a16:creationId xmlns:a16="http://schemas.microsoft.com/office/drawing/2014/main" id="{BABF0316-AE9E-46AB-8BC4-782B378AB3F2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9" name="Google Shape;7722;p63">
                <a:extLst>
                  <a:ext uri="{FF2B5EF4-FFF2-40B4-BE49-F238E27FC236}">
                    <a16:creationId xmlns:a16="http://schemas.microsoft.com/office/drawing/2014/main" id="{EBC82228-E664-47C1-9A6C-F5277BDD62A9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11" name="Google Shape;7723;p63">
                  <a:extLst>
                    <a:ext uri="{FF2B5EF4-FFF2-40B4-BE49-F238E27FC236}">
                      <a16:creationId xmlns:a16="http://schemas.microsoft.com/office/drawing/2014/main" id="{5DE33C8B-0D32-4EA9-BE6D-935C6344E7AF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" name="Google Shape;7724;p63">
                  <a:extLst>
                    <a:ext uri="{FF2B5EF4-FFF2-40B4-BE49-F238E27FC236}">
                      <a16:creationId xmlns:a16="http://schemas.microsoft.com/office/drawing/2014/main" id="{199D7626-C1E1-4BDC-B842-276F64229E19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0" name="Google Shape;7725;p63">
                <a:extLst>
                  <a:ext uri="{FF2B5EF4-FFF2-40B4-BE49-F238E27FC236}">
                    <a16:creationId xmlns:a16="http://schemas.microsoft.com/office/drawing/2014/main" id="{28C446B3-1B01-4556-9242-8BF14B2519E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09" name="Google Shape;7726;p63">
                  <a:extLst>
                    <a:ext uri="{FF2B5EF4-FFF2-40B4-BE49-F238E27FC236}">
                      <a16:creationId xmlns:a16="http://schemas.microsoft.com/office/drawing/2014/main" id="{D6D06E05-D7F1-4BB8-B5E4-04FBFDC82488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7727;p63">
                  <a:extLst>
                    <a:ext uri="{FF2B5EF4-FFF2-40B4-BE49-F238E27FC236}">
                      <a16:creationId xmlns:a16="http://schemas.microsoft.com/office/drawing/2014/main" id="{7FD050CD-1A6A-441F-998B-0DDCA4E55EA8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1" name="Google Shape;7728;p63">
                <a:extLst>
                  <a:ext uri="{FF2B5EF4-FFF2-40B4-BE49-F238E27FC236}">
                    <a16:creationId xmlns:a16="http://schemas.microsoft.com/office/drawing/2014/main" id="{2F7D9C20-775C-4A89-9158-EC9A26A57B54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07" name="Google Shape;7729;p63">
                  <a:extLst>
                    <a:ext uri="{FF2B5EF4-FFF2-40B4-BE49-F238E27FC236}">
                      <a16:creationId xmlns:a16="http://schemas.microsoft.com/office/drawing/2014/main" id="{90712ACB-3D2B-466D-9AF9-5E05E22509A7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8" name="Google Shape;7730;p63">
                  <a:extLst>
                    <a:ext uri="{FF2B5EF4-FFF2-40B4-BE49-F238E27FC236}">
                      <a16:creationId xmlns:a16="http://schemas.microsoft.com/office/drawing/2014/main" id="{12656F22-FFE8-44CD-98CE-98F37A86CA1F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2" name="Google Shape;7731;p63">
                <a:extLst>
                  <a:ext uri="{FF2B5EF4-FFF2-40B4-BE49-F238E27FC236}">
                    <a16:creationId xmlns:a16="http://schemas.microsoft.com/office/drawing/2014/main" id="{B6AC842B-BBBB-4DF2-A72D-6FA7F16291F9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105" name="Google Shape;7732;p63">
                  <a:extLst>
                    <a:ext uri="{FF2B5EF4-FFF2-40B4-BE49-F238E27FC236}">
                      <a16:creationId xmlns:a16="http://schemas.microsoft.com/office/drawing/2014/main" id="{E8417CA2-66CD-400A-8FCE-E2D2C4FC795A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" name="Google Shape;7733;p63">
                  <a:extLst>
                    <a:ext uri="{FF2B5EF4-FFF2-40B4-BE49-F238E27FC236}">
                      <a16:creationId xmlns:a16="http://schemas.microsoft.com/office/drawing/2014/main" id="{19AFFA50-0913-4E43-B899-ABF2FE9702F6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" name="Google Shape;7734;p63">
                <a:extLst>
                  <a:ext uri="{FF2B5EF4-FFF2-40B4-BE49-F238E27FC236}">
                    <a16:creationId xmlns:a16="http://schemas.microsoft.com/office/drawing/2014/main" id="{E998090D-67FF-49B8-85EE-82DCF89B3CC1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103" name="Google Shape;7735;p63">
                  <a:extLst>
                    <a:ext uri="{FF2B5EF4-FFF2-40B4-BE49-F238E27FC236}">
                      <a16:creationId xmlns:a16="http://schemas.microsoft.com/office/drawing/2014/main" id="{BCAA9BAD-87EF-49B3-A3A3-48AD2715C2C3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" name="Google Shape;7736;p63">
                  <a:extLst>
                    <a:ext uri="{FF2B5EF4-FFF2-40B4-BE49-F238E27FC236}">
                      <a16:creationId xmlns:a16="http://schemas.microsoft.com/office/drawing/2014/main" id="{55F51B4A-5C1A-4E4C-8D5B-9C0B6343DDA5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" name="Google Shape;7737;p63">
                <a:extLst>
                  <a:ext uri="{FF2B5EF4-FFF2-40B4-BE49-F238E27FC236}">
                    <a16:creationId xmlns:a16="http://schemas.microsoft.com/office/drawing/2014/main" id="{D346CA33-0E4A-48F1-BA34-B57072FFE6AE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101" name="Google Shape;7738;p63">
                  <a:extLst>
                    <a:ext uri="{FF2B5EF4-FFF2-40B4-BE49-F238E27FC236}">
                      <a16:creationId xmlns:a16="http://schemas.microsoft.com/office/drawing/2014/main" id="{F37EC74A-4AD7-496F-BD32-6A4E627062D3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" name="Google Shape;7739;p63">
                  <a:extLst>
                    <a:ext uri="{FF2B5EF4-FFF2-40B4-BE49-F238E27FC236}">
                      <a16:creationId xmlns:a16="http://schemas.microsoft.com/office/drawing/2014/main" id="{2C15B9F5-35CF-434C-A95C-F339B63A9E40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" name="Google Shape;7740;p63">
                <a:extLst>
                  <a:ext uri="{FF2B5EF4-FFF2-40B4-BE49-F238E27FC236}">
                    <a16:creationId xmlns:a16="http://schemas.microsoft.com/office/drawing/2014/main" id="{26BB41F7-F320-4129-BC65-BAE5BD3D7644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99" name="Google Shape;7741;p63">
                  <a:extLst>
                    <a:ext uri="{FF2B5EF4-FFF2-40B4-BE49-F238E27FC236}">
                      <a16:creationId xmlns:a16="http://schemas.microsoft.com/office/drawing/2014/main" id="{5771F348-045E-4F0A-AF99-D6D4C03AF88A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0" name="Google Shape;7742;p63">
                  <a:extLst>
                    <a:ext uri="{FF2B5EF4-FFF2-40B4-BE49-F238E27FC236}">
                      <a16:creationId xmlns:a16="http://schemas.microsoft.com/office/drawing/2014/main" id="{2CE48E7F-38F0-4821-B49E-B29BB677FAD1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" name="Google Shape;7743;p63">
                <a:extLst>
                  <a:ext uri="{FF2B5EF4-FFF2-40B4-BE49-F238E27FC236}">
                    <a16:creationId xmlns:a16="http://schemas.microsoft.com/office/drawing/2014/main" id="{ECF78B87-ADC7-4E77-8BCE-8A487B9AE807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97" name="Google Shape;7744;p63">
                  <a:extLst>
                    <a:ext uri="{FF2B5EF4-FFF2-40B4-BE49-F238E27FC236}">
                      <a16:creationId xmlns:a16="http://schemas.microsoft.com/office/drawing/2014/main" id="{EB4EB0EB-7198-4862-A972-3DBD0005D8F6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7745;p63">
                  <a:extLst>
                    <a:ext uri="{FF2B5EF4-FFF2-40B4-BE49-F238E27FC236}">
                      <a16:creationId xmlns:a16="http://schemas.microsoft.com/office/drawing/2014/main" id="{54AC9CD3-0FCF-4C88-82CD-05129DCB78AA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" name="Google Shape;7746;p63">
                <a:extLst>
                  <a:ext uri="{FF2B5EF4-FFF2-40B4-BE49-F238E27FC236}">
                    <a16:creationId xmlns:a16="http://schemas.microsoft.com/office/drawing/2014/main" id="{3B560823-813A-440B-AB9D-A53D19E17EA8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95" name="Google Shape;7747;p63">
                  <a:extLst>
                    <a:ext uri="{FF2B5EF4-FFF2-40B4-BE49-F238E27FC236}">
                      <a16:creationId xmlns:a16="http://schemas.microsoft.com/office/drawing/2014/main" id="{2423B847-155B-42D9-A518-4E2377C6E7B4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" name="Google Shape;7748;p63">
                  <a:extLst>
                    <a:ext uri="{FF2B5EF4-FFF2-40B4-BE49-F238E27FC236}">
                      <a16:creationId xmlns:a16="http://schemas.microsoft.com/office/drawing/2014/main" id="{7EBEB032-1A38-4BE0-8551-B7E166A934A5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8" name="Google Shape;7749;p63">
                <a:extLst>
                  <a:ext uri="{FF2B5EF4-FFF2-40B4-BE49-F238E27FC236}">
                    <a16:creationId xmlns:a16="http://schemas.microsoft.com/office/drawing/2014/main" id="{8C1602A4-87DD-48F6-ADEC-6AC2ABDF74B6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93" name="Google Shape;7750;p63">
                  <a:extLst>
                    <a:ext uri="{FF2B5EF4-FFF2-40B4-BE49-F238E27FC236}">
                      <a16:creationId xmlns:a16="http://schemas.microsoft.com/office/drawing/2014/main" id="{51EA16F9-9213-4AD2-B184-56C2783D9F0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" name="Google Shape;7751;p63">
                  <a:extLst>
                    <a:ext uri="{FF2B5EF4-FFF2-40B4-BE49-F238E27FC236}">
                      <a16:creationId xmlns:a16="http://schemas.microsoft.com/office/drawing/2014/main" id="{CB7E7837-E31A-4028-BED8-731993F89CA7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" name="Google Shape;7752;p63">
                <a:extLst>
                  <a:ext uri="{FF2B5EF4-FFF2-40B4-BE49-F238E27FC236}">
                    <a16:creationId xmlns:a16="http://schemas.microsoft.com/office/drawing/2014/main" id="{B2B4F25F-1135-4D07-AEA7-993A6E914230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91" name="Google Shape;7753;p63">
                  <a:extLst>
                    <a:ext uri="{FF2B5EF4-FFF2-40B4-BE49-F238E27FC236}">
                      <a16:creationId xmlns:a16="http://schemas.microsoft.com/office/drawing/2014/main" id="{62E0AD77-5A75-45A4-95CE-8DC9E1A19B6E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2" name="Google Shape;7754;p63">
                  <a:extLst>
                    <a:ext uri="{FF2B5EF4-FFF2-40B4-BE49-F238E27FC236}">
                      <a16:creationId xmlns:a16="http://schemas.microsoft.com/office/drawing/2014/main" id="{32D73D1D-704E-4727-9AAF-A5BF7ED26EF9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" name="Google Shape;7755;p63">
                <a:extLst>
                  <a:ext uri="{FF2B5EF4-FFF2-40B4-BE49-F238E27FC236}">
                    <a16:creationId xmlns:a16="http://schemas.microsoft.com/office/drawing/2014/main" id="{136DD838-6051-4DDE-890D-FBB32A6DA8E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89" name="Google Shape;7756;p63">
                  <a:extLst>
                    <a:ext uri="{FF2B5EF4-FFF2-40B4-BE49-F238E27FC236}">
                      <a16:creationId xmlns:a16="http://schemas.microsoft.com/office/drawing/2014/main" id="{6F325925-39DE-4F3D-851A-15DA47B9A8BA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" name="Google Shape;7757;p63">
                  <a:extLst>
                    <a:ext uri="{FF2B5EF4-FFF2-40B4-BE49-F238E27FC236}">
                      <a16:creationId xmlns:a16="http://schemas.microsoft.com/office/drawing/2014/main" id="{C5896EFA-42F4-4ED0-9BE9-3DAA1E9B167C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1" name="Google Shape;7758;p63">
                <a:extLst>
                  <a:ext uri="{FF2B5EF4-FFF2-40B4-BE49-F238E27FC236}">
                    <a16:creationId xmlns:a16="http://schemas.microsoft.com/office/drawing/2014/main" id="{79E0C3C9-23FF-497E-BA9C-C85D9D302655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87" name="Google Shape;7759;p63">
                  <a:extLst>
                    <a:ext uri="{FF2B5EF4-FFF2-40B4-BE49-F238E27FC236}">
                      <a16:creationId xmlns:a16="http://schemas.microsoft.com/office/drawing/2014/main" id="{D0B8262B-FC6C-470D-B346-BDB246BF5A5F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" name="Google Shape;7760;p63">
                  <a:extLst>
                    <a:ext uri="{FF2B5EF4-FFF2-40B4-BE49-F238E27FC236}">
                      <a16:creationId xmlns:a16="http://schemas.microsoft.com/office/drawing/2014/main" id="{38DEDC02-ECD6-4839-9F8E-48ADC86431C0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" name="Google Shape;7761;p63">
                <a:extLst>
                  <a:ext uri="{FF2B5EF4-FFF2-40B4-BE49-F238E27FC236}">
                    <a16:creationId xmlns:a16="http://schemas.microsoft.com/office/drawing/2014/main" id="{7B02F86B-E698-45D8-99EE-1EC100847EC9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85" name="Google Shape;7762;p63">
                  <a:extLst>
                    <a:ext uri="{FF2B5EF4-FFF2-40B4-BE49-F238E27FC236}">
                      <a16:creationId xmlns:a16="http://schemas.microsoft.com/office/drawing/2014/main" id="{309E9466-87A0-4391-A524-021066D8C779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" name="Google Shape;7763;p63">
                  <a:extLst>
                    <a:ext uri="{FF2B5EF4-FFF2-40B4-BE49-F238E27FC236}">
                      <a16:creationId xmlns:a16="http://schemas.microsoft.com/office/drawing/2014/main" id="{4DCD56CD-9C5C-4C77-8609-27A8278524C6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oogle Shape;7764;p63">
                <a:extLst>
                  <a:ext uri="{FF2B5EF4-FFF2-40B4-BE49-F238E27FC236}">
                    <a16:creationId xmlns:a16="http://schemas.microsoft.com/office/drawing/2014/main" id="{71046521-5E78-413B-A505-E5A7520B26A6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83" name="Google Shape;7765;p63">
                  <a:extLst>
                    <a:ext uri="{FF2B5EF4-FFF2-40B4-BE49-F238E27FC236}">
                      <a16:creationId xmlns:a16="http://schemas.microsoft.com/office/drawing/2014/main" id="{24FC0C31-9FCD-48CF-A97E-B9143E9291CD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" name="Google Shape;7766;p63">
                  <a:extLst>
                    <a:ext uri="{FF2B5EF4-FFF2-40B4-BE49-F238E27FC236}">
                      <a16:creationId xmlns:a16="http://schemas.microsoft.com/office/drawing/2014/main" id="{A3780483-28C2-4106-B0FC-64EA4A662659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" name="Google Shape;7767;p63">
                <a:extLst>
                  <a:ext uri="{FF2B5EF4-FFF2-40B4-BE49-F238E27FC236}">
                    <a16:creationId xmlns:a16="http://schemas.microsoft.com/office/drawing/2014/main" id="{8CC36223-A0BD-4843-9653-E4C2C9843BD0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81" name="Google Shape;7768;p63">
                  <a:extLst>
                    <a:ext uri="{FF2B5EF4-FFF2-40B4-BE49-F238E27FC236}">
                      <a16:creationId xmlns:a16="http://schemas.microsoft.com/office/drawing/2014/main" id="{C6BA2AD4-145E-4FDC-A805-20EDD4F0794D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" name="Google Shape;7769;p63">
                  <a:extLst>
                    <a:ext uri="{FF2B5EF4-FFF2-40B4-BE49-F238E27FC236}">
                      <a16:creationId xmlns:a16="http://schemas.microsoft.com/office/drawing/2014/main" id="{266A4113-8389-46E7-AEBB-9C678E907E8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" name="Google Shape;7770;p63">
                <a:extLst>
                  <a:ext uri="{FF2B5EF4-FFF2-40B4-BE49-F238E27FC236}">
                    <a16:creationId xmlns:a16="http://schemas.microsoft.com/office/drawing/2014/main" id="{F7CFD4F1-E2CA-472E-87E5-8422BD505A31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79" name="Google Shape;7771;p63">
                  <a:extLst>
                    <a:ext uri="{FF2B5EF4-FFF2-40B4-BE49-F238E27FC236}">
                      <a16:creationId xmlns:a16="http://schemas.microsoft.com/office/drawing/2014/main" id="{4B11CDC8-7E9E-4F2E-9CA7-A9C29D1EDD6C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" name="Google Shape;7772;p63">
                  <a:extLst>
                    <a:ext uri="{FF2B5EF4-FFF2-40B4-BE49-F238E27FC236}">
                      <a16:creationId xmlns:a16="http://schemas.microsoft.com/office/drawing/2014/main" id="{0E943C10-1405-48B7-BF4E-90E4042A02BF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" name="Google Shape;7773;p63">
                <a:extLst>
                  <a:ext uri="{FF2B5EF4-FFF2-40B4-BE49-F238E27FC236}">
                    <a16:creationId xmlns:a16="http://schemas.microsoft.com/office/drawing/2014/main" id="{5174A31D-DAAC-4099-8484-DE40F008C9C9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77" name="Google Shape;7774;p63">
                  <a:extLst>
                    <a:ext uri="{FF2B5EF4-FFF2-40B4-BE49-F238E27FC236}">
                      <a16:creationId xmlns:a16="http://schemas.microsoft.com/office/drawing/2014/main" id="{0DF0A9B8-A2BA-48AD-A141-AD9B66418E60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" name="Google Shape;7775;p63">
                  <a:extLst>
                    <a:ext uri="{FF2B5EF4-FFF2-40B4-BE49-F238E27FC236}">
                      <a16:creationId xmlns:a16="http://schemas.microsoft.com/office/drawing/2014/main" id="{06D75488-4605-4EBC-937A-4AB145D3AC0C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DCAE5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68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Í</a:t>
            </a:r>
            <a:r>
              <a:rPr lang="en" dirty="0"/>
              <a:t>ndice Gini</a:t>
            </a:r>
            <a:endParaRPr dirty="0"/>
          </a:p>
        </p:txBody>
      </p:sp>
      <p:sp>
        <p:nvSpPr>
          <p:cNvPr id="555" name="Google Shape;555;p43"/>
          <p:cNvSpPr txBox="1">
            <a:spLocks noGrp="1"/>
          </p:cNvSpPr>
          <p:nvPr>
            <p:ph type="body" idx="1"/>
          </p:nvPr>
        </p:nvSpPr>
        <p:spPr>
          <a:xfrm>
            <a:off x="1572278" y="1728345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sz="1400" dirty="0"/>
              <a:t>Este índice consiste en un número que va entre el 0 y el 1. Si el número se acerca a 0, significa que la información es pura. Mientras que, si el número se acerca a 1, significa que la información es impura</a:t>
            </a:r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5015195" y="1728345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s-MX" dirty="0"/>
              <a:t>El grupo ha escogido utilizar el algoritmo CART, pues se basa precisamente en el índice de  Gini, lo cuál es bastante conveniente, ya que es muy eficiente a la hora de predecir valores discretos, , también porque este índice solamente funciona con separaciones binarias. </a:t>
            </a:r>
            <a:endParaRPr lang="es-CO" dirty="0"/>
          </a:p>
        </p:txBody>
      </p:sp>
      <p:grpSp>
        <p:nvGrpSpPr>
          <p:cNvPr id="21" name="Google Shape;12632;p74">
            <a:extLst>
              <a:ext uri="{FF2B5EF4-FFF2-40B4-BE49-F238E27FC236}">
                <a16:creationId xmlns:a16="http://schemas.microsoft.com/office/drawing/2014/main" id="{B696EE96-6F58-4A23-8C1E-4AB6482223C5}"/>
              </a:ext>
            </a:extLst>
          </p:cNvPr>
          <p:cNvGrpSpPr/>
          <p:nvPr/>
        </p:nvGrpSpPr>
        <p:grpSpPr>
          <a:xfrm>
            <a:off x="2587893" y="1087757"/>
            <a:ext cx="567969" cy="509730"/>
            <a:chOff x="1327676" y="2910480"/>
            <a:chExt cx="347934" cy="310024"/>
          </a:xfrm>
          <a:solidFill>
            <a:srgbClr val="DCAE52"/>
          </a:solidFill>
        </p:grpSpPr>
        <p:sp>
          <p:nvSpPr>
            <p:cNvPr id="22" name="Google Shape;12633;p74">
              <a:extLst>
                <a:ext uri="{FF2B5EF4-FFF2-40B4-BE49-F238E27FC236}">
                  <a16:creationId xmlns:a16="http://schemas.microsoft.com/office/drawing/2014/main" id="{41C3FCAA-1862-4B3D-A381-B6B842970B02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3" name="Google Shape;12634;p74">
              <a:extLst>
                <a:ext uri="{FF2B5EF4-FFF2-40B4-BE49-F238E27FC236}">
                  <a16:creationId xmlns:a16="http://schemas.microsoft.com/office/drawing/2014/main" id="{0B895045-D02B-47A2-BE13-48A42DD1F699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4" name="Google Shape;12635;p74">
              <a:extLst>
                <a:ext uri="{FF2B5EF4-FFF2-40B4-BE49-F238E27FC236}">
                  <a16:creationId xmlns:a16="http://schemas.microsoft.com/office/drawing/2014/main" id="{83BD0ECA-BABC-4482-ADD5-D61DB46717CF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5" name="Google Shape;12636;p74">
              <a:extLst>
                <a:ext uri="{FF2B5EF4-FFF2-40B4-BE49-F238E27FC236}">
                  <a16:creationId xmlns:a16="http://schemas.microsoft.com/office/drawing/2014/main" id="{FCC36CAC-C17A-4834-AAEE-210C7F26C397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6" name="Google Shape;12637;p74">
              <a:extLst>
                <a:ext uri="{FF2B5EF4-FFF2-40B4-BE49-F238E27FC236}">
                  <a16:creationId xmlns:a16="http://schemas.microsoft.com/office/drawing/2014/main" id="{52E71EE1-D976-42FE-B73A-4B085804A15D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oogle Shape;8101;p64">
            <a:extLst>
              <a:ext uri="{FF2B5EF4-FFF2-40B4-BE49-F238E27FC236}">
                <a16:creationId xmlns:a16="http://schemas.microsoft.com/office/drawing/2014/main" id="{DA3B23D0-D76D-4C41-B336-55AB9E480ED3}"/>
              </a:ext>
            </a:extLst>
          </p:cNvPr>
          <p:cNvGrpSpPr/>
          <p:nvPr/>
        </p:nvGrpSpPr>
        <p:grpSpPr>
          <a:xfrm rot="5400000">
            <a:off x="5983779" y="1109583"/>
            <a:ext cx="662031" cy="550381"/>
            <a:chOff x="844912" y="1681380"/>
            <a:chExt cx="935611" cy="787305"/>
          </a:xfrm>
        </p:grpSpPr>
        <p:grpSp>
          <p:nvGrpSpPr>
            <p:cNvPr id="28" name="Google Shape;8102;p64">
              <a:extLst>
                <a:ext uri="{FF2B5EF4-FFF2-40B4-BE49-F238E27FC236}">
                  <a16:creationId xmlns:a16="http://schemas.microsoft.com/office/drawing/2014/main" id="{0A3E3664-A6EA-4441-95A9-1DD1A4574861}"/>
                </a:ext>
              </a:extLst>
            </p:cNvPr>
            <p:cNvGrpSpPr/>
            <p:nvPr/>
          </p:nvGrpSpPr>
          <p:grpSpPr>
            <a:xfrm>
              <a:off x="844912" y="1819635"/>
              <a:ext cx="329836" cy="510016"/>
              <a:chOff x="844912" y="1819635"/>
              <a:chExt cx="329836" cy="510016"/>
            </a:xfrm>
          </p:grpSpPr>
          <p:sp>
            <p:nvSpPr>
              <p:cNvPr id="55" name="Google Shape;8103;p64">
                <a:extLst>
                  <a:ext uri="{FF2B5EF4-FFF2-40B4-BE49-F238E27FC236}">
                    <a16:creationId xmlns:a16="http://schemas.microsoft.com/office/drawing/2014/main" id="{FD297A03-3640-4749-BEB9-92EE48748432}"/>
                  </a:ext>
                </a:extLst>
              </p:cNvPr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CAE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8104;p64">
                <a:extLst>
                  <a:ext uri="{FF2B5EF4-FFF2-40B4-BE49-F238E27FC236}">
                    <a16:creationId xmlns:a16="http://schemas.microsoft.com/office/drawing/2014/main" id="{BF9BDF16-DB9E-4367-8DA1-36B3ECD57066}"/>
                  </a:ext>
                </a:extLst>
              </p:cNvPr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DCAE5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8105;p64">
                <a:extLst>
                  <a:ext uri="{FF2B5EF4-FFF2-40B4-BE49-F238E27FC236}">
                    <a16:creationId xmlns:a16="http://schemas.microsoft.com/office/drawing/2014/main" id="{2C0CF844-3E0C-4E7E-96F7-6B34CB70693B}"/>
                  </a:ext>
                </a:extLst>
              </p:cNvPr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9525" cap="rnd" cmpd="sng">
                <a:solidFill>
                  <a:srgbClr val="DCAE5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8106;p64">
                <a:extLst>
                  <a:ext uri="{FF2B5EF4-FFF2-40B4-BE49-F238E27FC236}">
                    <a16:creationId xmlns:a16="http://schemas.microsoft.com/office/drawing/2014/main" id="{CC18FDE6-C0D9-4ECD-8B14-4C06D57C84C3}"/>
                  </a:ext>
                </a:extLst>
              </p:cNvPr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105" extrusionOk="0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8107;p64">
                <a:extLst>
                  <a:ext uri="{FF2B5EF4-FFF2-40B4-BE49-F238E27FC236}">
                    <a16:creationId xmlns:a16="http://schemas.microsoft.com/office/drawing/2014/main" id="{CD7C7B2A-1C07-46B8-A393-ED0BCBB3D9D7}"/>
                  </a:ext>
                </a:extLst>
              </p:cNvPr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8108;p64">
                <a:extLst>
                  <a:ext uri="{FF2B5EF4-FFF2-40B4-BE49-F238E27FC236}">
                    <a16:creationId xmlns:a16="http://schemas.microsoft.com/office/drawing/2014/main" id="{E3441F67-06F3-4A38-8028-71261F6F685F}"/>
                  </a:ext>
                </a:extLst>
              </p:cNvPr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DCAE5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" name="Google Shape;8109;p64">
              <a:extLst>
                <a:ext uri="{FF2B5EF4-FFF2-40B4-BE49-F238E27FC236}">
                  <a16:creationId xmlns:a16="http://schemas.microsoft.com/office/drawing/2014/main" id="{D7448E1A-7E96-41CC-94CB-540D57DFF767}"/>
                </a:ext>
              </a:extLst>
            </p:cNvPr>
            <p:cNvGrpSpPr/>
            <p:nvPr/>
          </p:nvGrpSpPr>
          <p:grpSpPr>
            <a:xfrm>
              <a:off x="1284601" y="2158168"/>
              <a:ext cx="495923" cy="310517"/>
              <a:chOff x="1284601" y="2158168"/>
              <a:chExt cx="495923" cy="310517"/>
            </a:xfrm>
          </p:grpSpPr>
          <p:sp>
            <p:nvSpPr>
              <p:cNvPr id="43" name="Google Shape;8110;p64">
                <a:extLst>
                  <a:ext uri="{FF2B5EF4-FFF2-40B4-BE49-F238E27FC236}">
                    <a16:creationId xmlns:a16="http://schemas.microsoft.com/office/drawing/2014/main" id="{827A502B-FF1B-4EC2-8530-6B23638ADBEE}"/>
                  </a:ext>
                </a:extLst>
              </p:cNvPr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CAE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" name="Google Shape;8111;p64">
                <a:extLst>
                  <a:ext uri="{FF2B5EF4-FFF2-40B4-BE49-F238E27FC236}">
                    <a16:creationId xmlns:a16="http://schemas.microsoft.com/office/drawing/2014/main" id="{91253B80-4019-42D2-ADE5-E34FE89EE20D}"/>
                  </a:ext>
                </a:extLst>
              </p:cNvPr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45" name="Google Shape;8112;p64">
                  <a:extLst>
                    <a:ext uri="{FF2B5EF4-FFF2-40B4-BE49-F238E27FC236}">
                      <a16:creationId xmlns:a16="http://schemas.microsoft.com/office/drawing/2014/main" id="{2F19249A-A63B-4B4C-A976-9BFB1932F9B7}"/>
                    </a:ext>
                  </a:extLst>
                </p:cNvPr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48" name="Google Shape;8113;p64">
                    <a:extLst>
                      <a:ext uri="{FF2B5EF4-FFF2-40B4-BE49-F238E27FC236}">
                        <a16:creationId xmlns:a16="http://schemas.microsoft.com/office/drawing/2014/main" id="{2F8D5151-3F82-4AE4-9BBF-5AF21F0D3EA1}"/>
                      </a:ext>
                    </a:extLst>
                  </p:cNvPr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9" name="Google Shape;8114;p64">
                    <a:extLst>
                      <a:ext uri="{FF2B5EF4-FFF2-40B4-BE49-F238E27FC236}">
                        <a16:creationId xmlns:a16="http://schemas.microsoft.com/office/drawing/2014/main" id="{B7256BB4-EDBD-45AB-9ED1-CE810DCFCAE5}"/>
                      </a:ext>
                    </a:extLst>
                  </p:cNvPr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0" name="Google Shape;8115;p64">
                    <a:extLst>
                      <a:ext uri="{FF2B5EF4-FFF2-40B4-BE49-F238E27FC236}">
                        <a16:creationId xmlns:a16="http://schemas.microsoft.com/office/drawing/2014/main" id="{1314F5DC-F354-4EA9-B9A9-EB3D0F69E44A}"/>
                      </a:ext>
                    </a:extLst>
                  </p:cNvPr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1" name="Google Shape;8116;p64">
                    <a:extLst>
                      <a:ext uri="{FF2B5EF4-FFF2-40B4-BE49-F238E27FC236}">
                        <a16:creationId xmlns:a16="http://schemas.microsoft.com/office/drawing/2014/main" id="{EBDD95B3-0FCF-459F-A3DE-421AB773FCFD}"/>
                      </a:ext>
                    </a:extLst>
                  </p:cNvPr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2" name="Google Shape;8117;p64">
                    <a:extLst>
                      <a:ext uri="{FF2B5EF4-FFF2-40B4-BE49-F238E27FC236}">
                        <a16:creationId xmlns:a16="http://schemas.microsoft.com/office/drawing/2014/main" id="{321DEDEA-9101-4E17-B1BB-BB9DC436E07F}"/>
                      </a:ext>
                    </a:extLst>
                  </p:cNvPr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3" name="Google Shape;8118;p64">
                    <a:extLst>
                      <a:ext uri="{FF2B5EF4-FFF2-40B4-BE49-F238E27FC236}">
                        <a16:creationId xmlns:a16="http://schemas.microsoft.com/office/drawing/2014/main" id="{251CF559-1B57-45AD-9A37-CFA8B02A3D8C}"/>
                      </a:ext>
                    </a:extLst>
                  </p:cNvPr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4" name="Google Shape;8119;p64">
                    <a:extLst>
                      <a:ext uri="{FF2B5EF4-FFF2-40B4-BE49-F238E27FC236}">
                        <a16:creationId xmlns:a16="http://schemas.microsoft.com/office/drawing/2014/main" id="{9A6C02AE-FE3F-4790-987B-31C83071AE99}"/>
                      </a:ext>
                    </a:extLst>
                  </p:cNvPr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6" name="Google Shape;8120;p64">
                  <a:extLst>
                    <a:ext uri="{FF2B5EF4-FFF2-40B4-BE49-F238E27FC236}">
                      <a16:creationId xmlns:a16="http://schemas.microsoft.com/office/drawing/2014/main" id="{F434BA7D-FE21-474C-8EF9-C6B1B11BCCA3}"/>
                    </a:ext>
                  </a:extLst>
                </p:cNvPr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DCAE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8121;p64">
                  <a:extLst>
                    <a:ext uri="{FF2B5EF4-FFF2-40B4-BE49-F238E27FC236}">
                      <a16:creationId xmlns:a16="http://schemas.microsoft.com/office/drawing/2014/main" id="{978A5C30-9B00-4E5A-865F-C239BA28C599}"/>
                    </a:ext>
                  </a:extLst>
                </p:cNvPr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DCAE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0" name="Google Shape;8122;p64">
              <a:extLst>
                <a:ext uri="{FF2B5EF4-FFF2-40B4-BE49-F238E27FC236}">
                  <a16:creationId xmlns:a16="http://schemas.microsoft.com/office/drawing/2014/main" id="{852F00F1-189F-4126-AA84-5FF6468E1FC3}"/>
                </a:ext>
              </a:extLst>
            </p:cNvPr>
            <p:cNvGrpSpPr/>
            <p:nvPr/>
          </p:nvGrpSpPr>
          <p:grpSpPr>
            <a:xfrm>
              <a:off x="1284601" y="1681380"/>
              <a:ext cx="495923" cy="310517"/>
              <a:chOff x="1284601" y="1681380"/>
              <a:chExt cx="495923" cy="310517"/>
            </a:xfrm>
          </p:grpSpPr>
          <p:sp>
            <p:nvSpPr>
              <p:cNvPr id="31" name="Google Shape;8123;p64">
                <a:extLst>
                  <a:ext uri="{FF2B5EF4-FFF2-40B4-BE49-F238E27FC236}">
                    <a16:creationId xmlns:a16="http://schemas.microsoft.com/office/drawing/2014/main" id="{697CEB95-4C53-44E5-AFAB-C9EDBB9A4474}"/>
                  </a:ext>
                </a:extLst>
              </p:cNvPr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DCAE5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" name="Google Shape;8124;p64">
                <a:extLst>
                  <a:ext uri="{FF2B5EF4-FFF2-40B4-BE49-F238E27FC236}">
                    <a16:creationId xmlns:a16="http://schemas.microsoft.com/office/drawing/2014/main" id="{1E17B15A-D54C-4D2D-957C-531F4C0D961D}"/>
                  </a:ext>
                </a:extLst>
              </p:cNvPr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33" name="Google Shape;8125;p64">
                  <a:extLst>
                    <a:ext uri="{FF2B5EF4-FFF2-40B4-BE49-F238E27FC236}">
                      <a16:creationId xmlns:a16="http://schemas.microsoft.com/office/drawing/2014/main" id="{BC9B5AE7-DB1E-46B0-83A9-548C5B50CC2E}"/>
                    </a:ext>
                  </a:extLst>
                </p:cNvPr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36" name="Google Shape;8126;p64">
                    <a:extLst>
                      <a:ext uri="{FF2B5EF4-FFF2-40B4-BE49-F238E27FC236}">
                        <a16:creationId xmlns:a16="http://schemas.microsoft.com/office/drawing/2014/main" id="{7E425E48-AB73-43E4-BF07-A120A6F5408F}"/>
                      </a:ext>
                    </a:extLst>
                  </p:cNvPr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8127;p64">
                    <a:extLst>
                      <a:ext uri="{FF2B5EF4-FFF2-40B4-BE49-F238E27FC236}">
                        <a16:creationId xmlns:a16="http://schemas.microsoft.com/office/drawing/2014/main" id="{C684875F-99C9-4782-9896-7A8218A90529}"/>
                      </a:ext>
                    </a:extLst>
                  </p:cNvPr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8128;p64">
                    <a:extLst>
                      <a:ext uri="{FF2B5EF4-FFF2-40B4-BE49-F238E27FC236}">
                        <a16:creationId xmlns:a16="http://schemas.microsoft.com/office/drawing/2014/main" id="{CB786159-0EC3-453A-B14A-1835D6869360}"/>
                      </a:ext>
                    </a:extLst>
                  </p:cNvPr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8129;p64">
                    <a:extLst>
                      <a:ext uri="{FF2B5EF4-FFF2-40B4-BE49-F238E27FC236}">
                        <a16:creationId xmlns:a16="http://schemas.microsoft.com/office/drawing/2014/main" id="{C9D0FA32-DBAE-4DFE-8452-DDF1A802FF2C}"/>
                      </a:ext>
                    </a:extLst>
                  </p:cNvPr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DCAE5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8130;p64">
                    <a:extLst>
                      <a:ext uri="{FF2B5EF4-FFF2-40B4-BE49-F238E27FC236}">
                        <a16:creationId xmlns:a16="http://schemas.microsoft.com/office/drawing/2014/main" id="{5681F941-4606-442F-88D5-2138F40C868D}"/>
                      </a:ext>
                    </a:extLst>
                  </p:cNvPr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8131;p64">
                    <a:extLst>
                      <a:ext uri="{FF2B5EF4-FFF2-40B4-BE49-F238E27FC236}">
                        <a16:creationId xmlns:a16="http://schemas.microsoft.com/office/drawing/2014/main" id="{64BD8174-12A7-40FA-AE4B-2ECABE917C56}"/>
                      </a:ext>
                    </a:extLst>
                  </p:cNvPr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8132;p64">
                    <a:extLst>
                      <a:ext uri="{FF2B5EF4-FFF2-40B4-BE49-F238E27FC236}">
                        <a16:creationId xmlns:a16="http://schemas.microsoft.com/office/drawing/2014/main" id="{D99E49EE-ABE2-4E1F-91C3-A217FE9B1916}"/>
                      </a:ext>
                    </a:extLst>
                  </p:cNvPr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solidFill>
                      <a:srgbClr val="DCAE5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4" name="Google Shape;8133;p64">
                  <a:extLst>
                    <a:ext uri="{FF2B5EF4-FFF2-40B4-BE49-F238E27FC236}">
                      <a16:creationId xmlns:a16="http://schemas.microsoft.com/office/drawing/2014/main" id="{BF84D713-2821-4B39-A7A6-3F3FF8FEA84F}"/>
                    </a:ext>
                  </a:extLst>
                </p:cNvPr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DCAE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" name="Google Shape;8134;p64">
                  <a:extLst>
                    <a:ext uri="{FF2B5EF4-FFF2-40B4-BE49-F238E27FC236}">
                      <a16:creationId xmlns:a16="http://schemas.microsoft.com/office/drawing/2014/main" id="{AABCECF7-D902-4DFF-9B7C-DB0FB04EA429}"/>
                    </a:ext>
                  </a:extLst>
                </p:cNvPr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DCAE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Fórmulas</a:t>
            </a:r>
            <a:r>
              <a:rPr lang="en" dirty="0"/>
              <a:t> Gini</a:t>
            </a:r>
            <a:endParaRPr dirty="0"/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221776" y="1392513"/>
            <a:ext cx="8700447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1600" dirty="0"/>
              <a:t>P  = n datos falsos / n datos totales                       </a:t>
            </a:r>
            <a:r>
              <a:rPr lang="es-MX" sz="1600" b="1" dirty="0">
                <a:solidFill>
                  <a:srgbClr val="DCAE52"/>
                </a:solidFill>
              </a:rPr>
              <a:t>(Proporcionalidad de fracaso)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Q  = n datos verdaderos / n datos totales                 </a:t>
            </a:r>
            <a:r>
              <a:rPr lang="es-MX" sz="1600" b="1" dirty="0">
                <a:solidFill>
                  <a:srgbClr val="DCAE52"/>
                </a:solidFill>
              </a:rPr>
              <a:t>(Proporcionalidad de éxito)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II   = P^2 + Q^2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izquierdo)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ID = P^2 + Q^2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G   =  1 – ((n datos izq * II + n datos der * ID)/ n datos totales )   </a:t>
            </a:r>
            <a:r>
              <a:rPr lang="es-MX" sz="1600" b="1" dirty="0">
                <a:solidFill>
                  <a:srgbClr val="DCAE52"/>
                </a:solidFill>
              </a:rPr>
              <a:t>(Impureza nodo)</a:t>
            </a:r>
            <a:endParaRPr lang="es-CO" sz="1600" b="1" dirty="0">
              <a:solidFill>
                <a:srgbClr val="DCA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2007312" y="28808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 de aplicación de Gini</a:t>
            </a:r>
            <a:endParaRPr dirty="0"/>
          </a:p>
        </p:txBody>
      </p:sp>
      <p:grpSp>
        <p:nvGrpSpPr>
          <p:cNvPr id="61" name="Google Shape;7898;p64">
            <a:extLst>
              <a:ext uri="{FF2B5EF4-FFF2-40B4-BE49-F238E27FC236}">
                <a16:creationId xmlns:a16="http://schemas.microsoft.com/office/drawing/2014/main" id="{5CA7F64F-6C38-4A57-B6CD-3DEBE0C9D66A}"/>
              </a:ext>
            </a:extLst>
          </p:cNvPr>
          <p:cNvGrpSpPr/>
          <p:nvPr/>
        </p:nvGrpSpPr>
        <p:grpSpPr>
          <a:xfrm>
            <a:off x="1713920" y="1037060"/>
            <a:ext cx="5716159" cy="3794247"/>
            <a:chOff x="979480" y="2667727"/>
            <a:chExt cx="1059268" cy="379355"/>
          </a:xfrm>
        </p:grpSpPr>
        <p:cxnSp>
          <p:nvCxnSpPr>
            <p:cNvPr id="62" name="Google Shape;7899;p64">
              <a:extLst>
                <a:ext uri="{FF2B5EF4-FFF2-40B4-BE49-F238E27FC236}">
                  <a16:creationId xmlns:a16="http://schemas.microsoft.com/office/drawing/2014/main" id="{B890B7B6-8051-4199-AA4F-4CF40F5F73F4}"/>
                </a:ext>
              </a:extLst>
            </p:cNvPr>
            <p:cNvCxnSpPr>
              <a:cxnSpLocks/>
              <a:stCxn id="74" idx="2"/>
              <a:endCxn id="72" idx="0"/>
            </p:cNvCxnSpPr>
            <p:nvPr/>
          </p:nvCxnSpPr>
          <p:spPr>
            <a:xfrm rot="16200000" flipH="1">
              <a:off x="1629179" y="2672762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7902;p64">
              <a:extLst>
                <a:ext uri="{FF2B5EF4-FFF2-40B4-BE49-F238E27FC236}">
                  <a16:creationId xmlns:a16="http://schemas.microsoft.com/office/drawing/2014/main" id="{3D379362-6053-4ED2-9B17-8BF8153891D8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rot="5400000" flipH="1" flipV="1">
              <a:off x="1259895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901;p64">
              <a:extLst>
                <a:ext uri="{FF2B5EF4-FFF2-40B4-BE49-F238E27FC236}">
                  <a16:creationId xmlns:a16="http://schemas.microsoft.com/office/drawing/2014/main" id="{395B5705-5320-4951-BA0F-808279A5AF04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903;p64">
              <a:extLst>
                <a:ext uri="{FF2B5EF4-FFF2-40B4-BE49-F238E27FC236}">
                  <a16:creationId xmlns:a16="http://schemas.microsoft.com/office/drawing/2014/main" id="{4B94398E-C428-4F67-953F-D88415DFB7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900;p64">
              <a:extLst>
                <a:ext uri="{FF2B5EF4-FFF2-40B4-BE49-F238E27FC236}">
                  <a16:creationId xmlns:a16="http://schemas.microsoft.com/office/drawing/2014/main" id="{1DAA5D84-FAFE-45BD-90E5-AA8E316D7A87}"/>
                </a:ext>
              </a:extLst>
            </p:cNvPr>
            <p:cNvSpPr/>
            <p:nvPr/>
          </p:nvSpPr>
          <p:spPr>
            <a:xfrm>
              <a:off x="1300180" y="2667727"/>
              <a:ext cx="417868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oogle Shape;10851;p71">
            <a:extLst>
              <a:ext uri="{FF2B5EF4-FFF2-40B4-BE49-F238E27FC236}">
                <a16:creationId xmlns:a16="http://schemas.microsoft.com/office/drawing/2014/main" id="{B3FF47DD-4825-4221-AA0F-EDEC8BC7D724}"/>
              </a:ext>
            </a:extLst>
          </p:cNvPr>
          <p:cNvGrpSpPr/>
          <p:nvPr/>
        </p:nvGrpSpPr>
        <p:grpSpPr>
          <a:xfrm>
            <a:off x="3759760" y="1202570"/>
            <a:ext cx="270104" cy="360233"/>
            <a:chOff x="6695051" y="4259351"/>
            <a:chExt cx="270104" cy="360233"/>
          </a:xfrm>
        </p:grpSpPr>
        <p:sp>
          <p:nvSpPr>
            <p:cNvPr id="76" name="Google Shape;10852;p71">
              <a:extLst>
                <a:ext uri="{FF2B5EF4-FFF2-40B4-BE49-F238E27FC236}">
                  <a16:creationId xmlns:a16="http://schemas.microsoft.com/office/drawing/2014/main" id="{6B1D5DCC-E05E-4CAE-A9AF-71A9785E04D8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0853;p71">
              <a:extLst>
                <a:ext uri="{FF2B5EF4-FFF2-40B4-BE49-F238E27FC236}">
                  <a16:creationId xmlns:a16="http://schemas.microsoft.com/office/drawing/2014/main" id="{10B071CD-367B-4EC8-B1C1-72FC5BC69370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0854;p71">
              <a:extLst>
                <a:ext uri="{FF2B5EF4-FFF2-40B4-BE49-F238E27FC236}">
                  <a16:creationId xmlns:a16="http://schemas.microsoft.com/office/drawing/2014/main" id="{ABE50AE4-B598-470F-A6A5-854A4224473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0855;p71">
              <a:extLst>
                <a:ext uri="{FF2B5EF4-FFF2-40B4-BE49-F238E27FC236}">
                  <a16:creationId xmlns:a16="http://schemas.microsoft.com/office/drawing/2014/main" id="{C293B386-4ECE-402C-976E-20A25C71B03D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" name="Google Shape;11430;p71">
            <a:extLst>
              <a:ext uri="{FF2B5EF4-FFF2-40B4-BE49-F238E27FC236}">
                <a16:creationId xmlns:a16="http://schemas.microsoft.com/office/drawing/2014/main" id="{92A6CFAA-B19D-4C35-B2D0-8FC15E4048B2}"/>
              </a:ext>
            </a:extLst>
          </p:cNvPr>
          <p:cNvGrpSpPr/>
          <p:nvPr/>
        </p:nvGrpSpPr>
        <p:grpSpPr>
          <a:xfrm>
            <a:off x="4739619" y="1123036"/>
            <a:ext cx="282174" cy="355735"/>
            <a:chOff x="7144274" y="1500214"/>
            <a:chExt cx="282174" cy="355735"/>
          </a:xfrm>
        </p:grpSpPr>
        <p:sp>
          <p:nvSpPr>
            <p:cNvPr id="81" name="Google Shape;11431;p71">
              <a:extLst>
                <a:ext uri="{FF2B5EF4-FFF2-40B4-BE49-F238E27FC236}">
                  <a16:creationId xmlns:a16="http://schemas.microsoft.com/office/drawing/2014/main" id="{E88228C8-118F-49E4-916F-F719B79A12A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1432;p71">
              <a:extLst>
                <a:ext uri="{FF2B5EF4-FFF2-40B4-BE49-F238E27FC236}">
                  <a16:creationId xmlns:a16="http://schemas.microsoft.com/office/drawing/2014/main" id="{D7D6DF46-2EEC-42E6-94BF-22C3E7A3BB25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1433;p71">
              <a:extLst>
                <a:ext uri="{FF2B5EF4-FFF2-40B4-BE49-F238E27FC236}">
                  <a16:creationId xmlns:a16="http://schemas.microsoft.com/office/drawing/2014/main" id="{7B9E72C2-48C5-4E40-B150-4F0C2F936AA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1434;p71">
              <a:extLst>
                <a:ext uri="{FF2B5EF4-FFF2-40B4-BE49-F238E27FC236}">
                  <a16:creationId xmlns:a16="http://schemas.microsoft.com/office/drawing/2014/main" id="{68A3445F-806D-4B88-809A-2B17AE27D3B2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1435;p71">
              <a:extLst>
                <a:ext uri="{FF2B5EF4-FFF2-40B4-BE49-F238E27FC236}">
                  <a16:creationId xmlns:a16="http://schemas.microsoft.com/office/drawing/2014/main" id="{A8F472E9-7545-4B3B-B6B0-5298F615A23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1436;p71">
              <a:extLst>
                <a:ext uri="{FF2B5EF4-FFF2-40B4-BE49-F238E27FC236}">
                  <a16:creationId xmlns:a16="http://schemas.microsoft.com/office/drawing/2014/main" id="{07DA354B-C67C-480C-B07E-B7AC3895305C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10851;p71">
            <a:extLst>
              <a:ext uri="{FF2B5EF4-FFF2-40B4-BE49-F238E27FC236}">
                <a16:creationId xmlns:a16="http://schemas.microsoft.com/office/drawing/2014/main" id="{95ED925D-C577-48DD-AB80-4432EC24D694}"/>
              </a:ext>
            </a:extLst>
          </p:cNvPr>
          <p:cNvGrpSpPr/>
          <p:nvPr/>
        </p:nvGrpSpPr>
        <p:grpSpPr>
          <a:xfrm>
            <a:off x="3878557" y="1610702"/>
            <a:ext cx="270104" cy="360233"/>
            <a:chOff x="6695051" y="4259351"/>
            <a:chExt cx="270104" cy="360233"/>
          </a:xfrm>
        </p:grpSpPr>
        <p:sp>
          <p:nvSpPr>
            <p:cNvPr id="88" name="Google Shape;10852;p71">
              <a:extLst>
                <a:ext uri="{FF2B5EF4-FFF2-40B4-BE49-F238E27FC236}">
                  <a16:creationId xmlns:a16="http://schemas.microsoft.com/office/drawing/2014/main" id="{5D92FCB1-E08B-471F-ACC2-B15D6FFB8F46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0853;p71">
              <a:extLst>
                <a:ext uri="{FF2B5EF4-FFF2-40B4-BE49-F238E27FC236}">
                  <a16:creationId xmlns:a16="http://schemas.microsoft.com/office/drawing/2014/main" id="{CC2A47B6-6296-4164-9480-70B82EA0F00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0854;p71">
              <a:extLst>
                <a:ext uri="{FF2B5EF4-FFF2-40B4-BE49-F238E27FC236}">
                  <a16:creationId xmlns:a16="http://schemas.microsoft.com/office/drawing/2014/main" id="{6B43E854-FA0C-471F-8CBF-98F4E5C6BD2A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855;p71">
              <a:extLst>
                <a:ext uri="{FF2B5EF4-FFF2-40B4-BE49-F238E27FC236}">
                  <a16:creationId xmlns:a16="http://schemas.microsoft.com/office/drawing/2014/main" id="{520122EC-4BA9-4B5E-B059-C8CF988749AF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" name="Google Shape;11430;p71">
            <a:extLst>
              <a:ext uri="{FF2B5EF4-FFF2-40B4-BE49-F238E27FC236}">
                <a16:creationId xmlns:a16="http://schemas.microsoft.com/office/drawing/2014/main" id="{0959B23F-0EB9-4EE5-8FA2-DF6773201223}"/>
              </a:ext>
            </a:extLst>
          </p:cNvPr>
          <p:cNvGrpSpPr/>
          <p:nvPr/>
        </p:nvGrpSpPr>
        <p:grpSpPr>
          <a:xfrm>
            <a:off x="4314198" y="1209731"/>
            <a:ext cx="282174" cy="355735"/>
            <a:chOff x="7144274" y="1500214"/>
            <a:chExt cx="282174" cy="355735"/>
          </a:xfrm>
        </p:grpSpPr>
        <p:sp>
          <p:nvSpPr>
            <p:cNvPr id="100" name="Google Shape;11431;p71">
              <a:extLst>
                <a:ext uri="{FF2B5EF4-FFF2-40B4-BE49-F238E27FC236}">
                  <a16:creationId xmlns:a16="http://schemas.microsoft.com/office/drawing/2014/main" id="{E9625EF9-5AC0-4087-8562-7DFF953CDBA4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1432;p71">
              <a:extLst>
                <a:ext uri="{FF2B5EF4-FFF2-40B4-BE49-F238E27FC236}">
                  <a16:creationId xmlns:a16="http://schemas.microsoft.com/office/drawing/2014/main" id="{5004AD92-0407-422F-8D1F-1EA0C654FA0C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1433;p71">
              <a:extLst>
                <a:ext uri="{FF2B5EF4-FFF2-40B4-BE49-F238E27FC236}">
                  <a16:creationId xmlns:a16="http://schemas.microsoft.com/office/drawing/2014/main" id="{DD4D1C43-6E30-45CB-839E-5418854AC158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1434;p71">
              <a:extLst>
                <a:ext uri="{FF2B5EF4-FFF2-40B4-BE49-F238E27FC236}">
                  <a16:creationId xmlns:a16="http://schemas.microsoft.com/office/drawing/2014/main" id="{32C0DE97-D069-4412-985B-AC78185E6BE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1435;p71">
              <a:extLst>
                <a:ext uri="{FF2B5EF4-FFF2-40B4-BE49-F238E27FC236}">
                  <a16:creationId xmlns:a16="http://schemas.microsoft.com/office/drawing/2014/main" id="{0AB04DA2-4EC6-4CCD-9350-1B6C5E2FB70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1436;p71">
              <a:extLst>
                <a:ext uri="{FF2B5EF4-FFF2-40B4-BE49-F238E27FC236}">
                  <a16:creationId xmlns:a16="http://schemas.microsoft.com/office/drawing/2014/main" id="{750A044E-2904-433A-93C4-F092C2DFABF1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1430;p71">
            <a:extLst>
              <a:ext uri="{FF2B5EF4-FFF2-40B4-BE49-F238E27FC236}">
                <a16:creationId xmlns:a16="http://schemas.microsoft.com/office/drawing/2014/main" id="{50FC34E7-11DD-467D-8C04-990EF2D55C45}"/>
              </a:ext>
            </a:extLst>
          </p:cNvPr>
          <p:cNvGrpSpPr/>
          <p:nvPr/>
        </p:nvGrpSpPr>
        <p:grpSpPr>
          <a:xfrm>
            <a:off x="5238851" y="1390109"/>
            <a:ext cx="282174" cy="355735"/>
            <a:chOff x="7144274" y="1500214"/>
            <a:chExt cx="282174" cy="355735"/>
          </a:xfrm>
        </p:grpSpPr>
        <p:sp>
          <p:nvSpPr>
            <p:cNvPr id="107" name="Google Shape;11431;p71">
              <a:extLst>
                <a:ext uri="{FF2B5EF4-FFF2-40B4-BE49-F238E27FC236}">
                  <a16:creationId xmlns:a16="http://schemas.microsoft.com/office/drawing/2014/main" id="{70AFAA31-5F8A-448D-B37F-66EBADB6410F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1432;p71">
              <a:extLst>
                <a:ext uri="{FF2B5EF4-FFF2-40B4-BE49-F238E27FC236}">
                  <a16:creationId xmlns:a16="http://schemas.microsoft.com/office/drawing/2014/main" id="{C5D6E9B6-51CC-4184-AAB8-844A60365AD5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1433;p71">
              <a:extLst>
                <a:ext uri="{FF2B5EF4-FFF2-40B4-BE49-F238E27FC236}">
                  <a16:creationId xmlns:a16="http://schemas.microsoft.com/office/drawing/2014/main" id="{EFC18E9B-D0EC-4CCE-BA4C-B67E8D376BC9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434;p71">
              <a:extLst>
                <a:ext uri="{FF2B5EF4-FFF2-40B4-BE49-F238E27FC236}">
                  <a16:creationId xmlns:a16="http://schemas.microsoft.com/office/drawing/2014/main" id="{83875013-ECCC-4F71-8AAB-266E508D2333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435;p71">
              <a:extLst>
                <a:ext uri="{FF2B5EF4-FFF2-40B4-BE49-F238E27FC236}">
                  <a16:creationId xmlns:a16="http://schemas.microsoft.com/office/drawing/2014/main" id="{7860F209-EBB6-4F9E-A55D-49DB2B7FBF77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436;p71">
              <a:extLst>
                <a:ext uri="{FF2B5EF4-FFF2-40B4-BE49-F238E27FC236}">
                  <a16:creationId xmlns:a16="http://schemas.microsoft.com/office/drawing/2014/main" id="{50AF40F4-DB22-49A3-9899-9CCD60F76F7C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" name="Google Shape;10851;p71">
            <a:extLst>
              <a:ext uri="{FF2B5EF4-FFF2-40B4-BE49-F238E27FC236}">
                <a16:creationId xmlns:a16="http://schemas.microsoft.com/office/drawing/2014/main" id="{316BC40C-4E4D-423C-8004-79C76EF1B751}"/>
              </a:ext>
            </a:extLst>
          </p:cNvPr>
          <p:cNvGrpSpPr/>
          <p:nvPr/>
        </p:nvGrpSpPr>
        <p:grpSpPr>
          <a:xfrm>
            <a:off x="4582362" y="1591653"/>
            <a:ext cx="270104" cy="360233"/>
            <a:chOff x="6695051" y="4259351"/>
            <a:chExt cx="270104" cy="360233"/>
          </a:xfrm>
        </p:grpSpPr>
        <p:sp>
          <p:nvSpPr>
            <p:cNvPr id="114" name="Google Shape;10852;p71">
              <a:extLst>
                <a:ext uri="{FF2B5EF4-FFF2-40B4-BE49-F238E27FC236}">
                  <a16:creationId xmlns:a16="http://schemas.microsoft.com/office/drawing/2014/main" id="{13A8DEF1-2749-4E04-81C4-7D082836CC92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853;p71">
              <a:extLst>
                <a:ext uri="{FF2B5EF4-FFF2-40B4-BE49-F238E27FC236}">
                  <a16:creationId xmlns:a16="http://schemas.microsoft.com/office/drawing/2014/main" id="{1829950F-B7A4-4C81-AADE-6F7E19CA6BA1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0854;p71">
              <a:extLst>
                <a:ext uri="{FF2B5EF4-FFF2-40B4-BE49-F238E27FC236}">
                  <a16:creationId xmlns:a16="http://schemas.microsoft.com/office/drawing/2014/main" id="{48822F5B-5007-4227-BC68-114BA86FB0BF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0855;p71">
              <a:extLst>
                <a:ext uri="{FF2B5EF4-FFF2-40B4-BE49-F238E27FC236}">
                  <a16:creationId xmlns:a16="http://schemas.microsoft.com/office/drawing/2014/main" id="{05058431-3565-43EE-9468-1E80CD552F7B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0851;p71">
            <a:extLst>
              <a:ext uri="{FF2B5EF4-FFF2-40B4-BE49-F238E27FC236}">
                <a16:creationId xmlns:a16="http://schemas.microsoft.com/office/drawing/2014/main" id="{9375CC9F-2AF7-485E-8AA5-37735D775850}"/>
              </a:ext>
            </a:extLst>
          </p:cNvPr>
          <p:cNvGrpSpPr/>
          <p:nvPr/>
        </p:nvGrpSpPr>
        <p:grpSpPr>
          <a:xfrm>
            <a:off x="5005443" y="1790818"/>
            <a:ext cx="270104" cy="360233"/>
            <a:chOff x="6695051" y="4259351"/>
            <a:chExt cx="270104" cy="360233"/>
          </a:xfrm>
        </p:grpSpPr>
        <p:sp>
          <p:nvSpPr>
            <p:cNvPr id="119" name="Google Shape;10852;p71">
              <a:extLst>
                <a:ext uri="{FF2B5EF4-FFF2-40B4-BE49-F238E27FC236}">
                  <a16:creationId xmlns:a16="http://schemas.microsoft.com/office/drawing/2014/main" id="{37ABC115-ABD5-4A18-BC44-5484B2DB16D4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0853;p71">
              <a:extLst>
                <a:ext uri="{FF2B5EF4-FFF2-40B4-BE49-F238E27FC236}">
                  <a16:creationId xmlns:a16="http://schemas.microsoft.com/office/drawing/2014/main" id="{E7237EB3-7CB8-4F66-95D8-37965FCE956F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0854;p71">
              <a:extLst>
                <a:ext uri="{FF2B5EF4-FFF2-40B4-BE49-F238E27FC236}">
                  <a16:creationId xmlns:a16="http://schemas.microsoft.com/office/drawing/2014/main" id="{51B30B57-56E0-4D00-BE64-C6ADDB96C96C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0855;p71">
              <a:extLst>
                <a:ext uri="{FF2B5EF4-FFF2-40B4-BE49-F238E27FC236}">
                  <a16:creationId xmlns:a16="http://schemas.microsoft.com/office/drawing/2014/main" id="{512AD2A3-E9FB-48DB-9012-58A2BEF7965E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" name="Google Shape;10851;p71">
            <a:extLst>
              <a:ext uri="{FF2B5EF4-FFF2-40B4-BE49-F238E27FC236}">
                <a16:creationId xmlns:a16="http://schemas.microsoft.com/office/drawing/2014/main" id="{3B255C8E-CC86-4B8B-8A44-05271ACA823F}"/>
              </a:ext>
            </a:extLst>
          </p:cNvPr>
          <p:cNvGrpSpPr/>
          <p:nvPr/>
        </p:nvGrpSpPr>
        <p:grpSpPr>
          <a:xfrm>
            <a:off x="2843602" y="3748851"/>
            <a:ext cx="270104" cy="360233"/>
            <a:chOff x="6695051" y="4259351"/>
            <a:chExt cx="270104" cy="360233"/>
          </a:xfrm>
        </p:grpSpPr>
        <p:sp>
          <p:nvSpPr>
            <p:cNvPr id="124" name="Google Shape;10852;p71">
              <a:extLst>
                <a:ext uri="{FF2B5EF4-FFF2-40B4-BE49-F238E27FC236}">
                  <a16:creationId xmlns:a16="http://schemas.microsoft.com/office/drawing/2014/main" id="{319F6682-DEFE-48F6-AA5A-029DB3C30075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0853;p71">
              <a:extLst>
                <a:ext uri="{FF2B5EF4-FFF2-40B4-BE49-F238E27FC236}">
                  <a16:creationId xmlns:a16="http://schemas.microsoft.com/office/drawing/2014/main" id="{FE854CDA-8473-4850-8B60-DDE9EB96258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0854;p71">
              <a:extLst>
                <a:ext uri="{FF2B5EF4-FFF2-40B4-BE49-F238E27FC236}">
                  <a16:creationId xmlns:a16="http://schemas.microsoft.com/office/drawing/2014/main" id="{B3737753-6178-474E-83E2-14CBC859B5C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0855;p71">
              <a:extLst>
                <a:ext uri="{FF2B5EF4-FFF2-40B4-BE49-F238E27FC236}">
                  <a16:creationId xmlns:a16="http://schemas.microsoft.com/office/drawing/2014/main" id="{4F351B58-863D-4E3D-B47D-2164C08AB543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0851;p71">
            <a:extLst>
              <a:ext uri="{FF2B5EF4-FFF2-40B4-BE49-F238E27FC236}">
                <a16:creationId xmlns:a16="http://schemas.microsoft.com/office/drawing/2014/main" id="{8285E2CE-0018-444C-8E27-01995D9DE183}"/>
              </a:ext>
            </a:extLst>
          </p:cNvPr>
          <p:cNvGrpSpPr/>
          <p:nvPr/>
        </p:nvGrpSpPr>
        <p:grpSpPr>
          <a:xfrm>
            <a:off x="2313407" y="3740361"/>
            <a:ext cx="270104" cy="360233"/>
            <a:chOff x="6695051" y="4259351"/>
            <a:chExt cx="270104" cy="360233"/>
          </a:xfrm>
        </p:grpSpPr>
        <p:sp>
          <p:nvSpPr>
            <p:cNvPr id="129" name="Google Shape;10852;p71">
              <a:extLst>
                <a:ext uri="{FF2B5EF4-FFF2-40B4-BE49-F238E27FC236}">
                  <a16:creationId xmlns:a16="http://schemas.microsoft.com/office/drawing/2014/main" id="{23180A0B-0385-478F-8DF3-C00B45A4B2CC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0853;p71">
              <a:extLst>
                <a:ext uri="{FF2B5EF4-FFF2-40B4-BE49-F238E27FC236}">
                  <a16:creationId xmlns:a16="http://schemas.microsoft.com/office/drawing/2014/main" id="{570EB7F3-F115-4C75-998E-145BED3F229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0854;p71">
              <a:extLst>
                <a:ext uri="{FF2B5EF4-FFF2-40B4-BE49-F238E27FC236}">
                  <a16:creationId xmlns:a16="http://schemas.microsoft.com/office/drawing/2014/main" id="{3225A015-0F13-43EB-B568-EC77AF59EF99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0855;p71">
              <a:extLst>
                <a:ext uri="{FF2B5EF4-FFF2-40B4-BE49-F238E27FC236}">
                  <a16:creationId xmlns:a16="http://schemas.microsoft.com/office/drawing/2014/main" id="{4EC3DC1F-DB4F-4560-A3B2-376F97CA7775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" name="Google Shape;10851;p71">
            <a:extLst>
              <a:ext uri="{FF2B5EF4-FFF2-40B4-BE49-F238E27FC236}">
                <a16:creationId xmlns:a16="http://schemas.microsoft.com/office/drawing/2014/main" id="{9FAD818D-687E-4A8D-8E92-1679DABCB319}"/>
              </a:ext>
            </a:extLst>
          </p:cNvPr>
          <p:cNvGrpSpPr/>
          <p:nvPr/>
        </p:nvGrpSpPr>
        <p:grpSpPr>
          <a:xfrm>
            <a:off x="4030957" y="1763102"/>
            <a:ext cx="270104" cy="360233"/>
            <a:chOff x="6695051" y="4259351"/>
            <a:chExt cx="270104" cy="360233"/>
          </a:xfrm>
        </p:grpSpPr>
        <p:sp>
          <p:nvSpPr>
            <p:cNvPr id="134" name="Google Shape;10852;p71">
              <a:extLst>
                <a:ext uri="{FF2B5EF4-FFF2-40B4-BE49-F238E27FC236}">
                  <a16:creationId xmlns:a16="http://schemas.microsoft.com/office/drawing/2014/main" id="{64EA01EC-8EFD-49C5-85FC-8BFC8F64A5C2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0853;p71">
              <a:extLst>
                <a:ext uri="{FF2B5EF4-FFF2-40B4-BE49-F238E27FC236}">
                  <a16:creationId xmlns:a16="http://schemas.microsoft.com/office/drawing/2014/main" id="{0E426C0A-1B75-4DAC-BB11-FEF972F84A38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0854;p71">
              <a:extLst>
                <a:ext uri="{FF2B5EF4-FFF2-40B4-BE49-F238E27FC236}">
                  <a16:creationId xmlns:a16="http://schemas.microsoft.com/office/drawing/2014/main" id="{B86DC2B2-5B86-47F3-BF04-DFB3CDA70A0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0855;p71">
              <a:extLst>
                <a:ext uri="{FF2B5EF4-FFF2-40B4-BE49-F238E27FC236}">
                  <a16:creationId xmlns:a16="http://schemas.microsoft.com/office/drawing/2014/main" id="{CB33DBA9-0945-4AC3-9201-E1C0B39DB8F9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" name="Google Shape;10851;p71">
            <a:extLst>
              <a:ext uri="{FF2B5EF4-FFF2-40B4-BE49-F238E27FC236}">
                <a16:creationId xmlns:a16="http://schemas.microsoft.com/office/drawing/2014/main" id="{6930E79B-CD0D-48BA-B894-B27737EF9906}"/>
              </a:ext>
            </a:extLst>
          </p:cNvPr>
          <p:cNvGrpSpPr/>
          <p:nvPr/>
        </p:nvGrpSpPr>
        <p:grpSpPr>
          <a:xfrm>
            <a:off x="2669299" y="4227459"/>
            <a:ext cx="270104" cy="360233"/>
            <a:chOff x="6695051" y="4259351"/>
            <a:chExt cx="270104" cy="360233"/>
          </a:xfrm>
        </p:grpSpPr>
        <p:sp>
          <p:nvSpPr>
            <p:cNvPr id="139" name="Google Shape;10852;p71">
              <a:extLst>
                <a:ext uri="{FF2B5EF4-FFF2-40B4-BE49-F238E27FC236}">
                  <a16:creationId xmlns:a16="http://schemas.microsoft.com/office/drawing/2014/main" id="{AD1C385D-4A38-44DF-BF67-CBC0393E844B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0853;p71">
              <a:extLst>
                <a:ext uri="{FF2B5EF4-FFF2-40B4-BE49-F238E27FC236}">
                  <a16:creationId xmlns:a16="http://schemas.microsoft.com/office/drawing/2014/main" id="{E20ECCCC-DE8F-446A-8801-6CBCE97D9492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0854;p71">
              <a:extLst>
                <a:ext uri="{FF2B5EF4-FFF2-40B4-BE49-F238E27FC236}">
                  <a16:creationId xmlns:a16="http://schemas.microsoft.com/office/drawing/2014/main" id="{DE070D68-1362-476A-BDB8-31FC0AAFFDA2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0855;p71">
              <a:extLst>
                <a:ext uri="{FF2B5EF4-FFF2-40B4-BE49-F238E27FC236}">
                  <a16:creationId xmlns:a16="http://schemas.microsoft.com/office/drawing/2014/main" id="{925240FE-E8CD-4F32-8E78-8575AE2682EB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" name="Google Shape;10851;p71">
            <a:extLst>
              <a:ext uri="{FF2B5EF4-FFF2-40B4-BE49-F238E27FC236}">
                <a16:creationId xmlns:a16="http://schemas.microsoft.com/office/drawing/2014/main" id="{B1508FBF-497C-4D85-BE75-5B4F34CD4BD2}"/>
              </a:ext>
            </a:extLst>
          </p:cNvPr>
          <p:cNvGrpSpPr/>
          <p:nvPr/>
        </p:nvGrpSpPr>
        <p:grpSpPr>
          <a:xfrm>
            <a:off x="1921506" y="4109084"/>
            <a:ext cx="270104" cy="360233"/>
            <a:chOff x="6695051" y="4259351"/>
            <a:chExt cx="270104" cy="360233"/>
          </a:xfrm>
        </p:grpSpPr>
        <p:sp>
          <p:nvSpPr>
            <p:cNvPr id="144" name="Google Shape;10852;p71">
              <a:extLst>
                <a:ext uri="{FF2B5EF4-FFF2-40B4-BE49-F238E27FC236}">
                  <a16:creationId xmlns:a16="http://schemas.microsoft.com/office/drawing/2014/main" id="{160C1DCA-BF37-413D-93F4-0B543C4EF21A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853;p71">
              <a:extLst>
                <a:ext uri="{FF2B5EF4-FFF2-40B4-BE49-F238E27FC236}">
                  <a16:creationId xmlns:a16="http://schemas.microsoft.com/office/drawing/2014/main" id="{435179C0-CD0A-4941-9087-6418F5886E99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0854;p71">
              <a:extLst>
                <a:ext uri="{FF2B5EF4-FFF2-40B4-BE49-F238E27FC236}">
                  <a16:creationId xmlns:a16="http://schemas.microsoft.com/office/drawing/2014/main" id="{CB149FBB-6260-4A85-B8F9-9168A96E1E20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0855;p71">
              <a:extLst>
                <a:ext uri="{FF2B5EF4-FFF2-40B4-BE49-F238E27FC236}">
                  <a16:creationId xmlns:a16="http://schemas.microsoft.com/office/drawing/2014/main" id="{EB365601-C1A1-4669-8FA4-D00266F5FB3A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" name="Google Shape;10851;p71">
            <a:extLst>
              <a:ext uri="{FF2B5EF4-FFF2-40B4-BE49-F238E27FC236}">
                <a16:creationId xmlns:a16="http://schemas.microsoft.com/office/drawing/2014/main" id="{287ED74B-6991-4284-940A-FDAE2338743B}"/>
              </a:ext>
            </a:extLst>
          </p:cNvPr>
          <p:cNvGrpSpPr/>
          <p:nvPr/>
        </p:nvGrpSpPr>
        <p:grpSpPr>
          <a:xfrm>
            <a:off x="2313217" y="4235585"/>
            <a:ext cx="270104" cy="360233"/>
            <a:chOff x="6695051" y="4259351"/>
            <a:chExt cx="270104" cy="360233"/>
          </a:xfrm>
        </p:grpSpPr>
        <p:sp>
          <p:nvSpPr>
            <p:cNvPr id="149" name="Google Shape;10852;p71">
              <a:extLst>
                <a:ext uri="{FF2B5EF4-FFF2-40B4-BE49-F238E27FC236}">
                  <a16:creationId xmlns:a16="http://schemas.microsoft.com/office/drawing/2014/main" id="{26584BFE-3ED1-4D00-8FB8-12F05B9526DB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0853;p71">
              <a:extLst>
                <a:ext uri="{FF2B5EF4-FFF2-40B4-BE49-F238E27FC236}">
                  <a16:creationId xmlns:a16="http://schemas.microsoft.com/office/drawing/2014/main" id="{CC768B3D-DD3E-4DE6-A3A5-852C681C3CD8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854;p71">
              <a:extLst>
                <a:ext uri="{FF2B5EF4-FFF2-40B4-BE49-F238E27FC236}">
                  <a16:creationId xmlns:a16="http://schemas.microsoft.com/office/drawing/2014/main" id="{D88EC7F1-A805-4315-85FF-24D64FF90274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0855;p71">
              <a:extLst>
                <a:ext uri="{FF2B5EF4-FFF2-40B4-BE49-F238E27FC236}">
                  <a16:creationId xmlns:a16="http://schemas.microsoft.com/office/drawing/2014/main" id="{0D91B167-13E1-4412-9DCA-D9040A82C0ED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" name="Google Shape;11430;p71">
            <a:extLst>
              <a:ext uri="{FF2B5EF4-FFF2-40B4-BE49-F238E27FC236}">
                <a16:creationId xmlns:a16="http://schemas.microsoft.com/office/drawing/2014/main" id="{9C25DE3A-D914-4BBC-89A6-F1F97FACCD97}"/>
              </a:ext>
            </a:extLst>
          </p:cNvPr>
          <p:cNvGrpSpPr/>
          <p:nvPr/>
        </p:nvGrpSpPr>
        <p:grpSpPr>
          <a:xfrm>
            <a:off x="5955405" y="3848367"/>
            <a:ext cx="282174" cy="355735"/>
            <a:chOff x="7144274" y="1500214"/>
            <a:chExt cx="282174" cy="355735"/>
          </a:xfrm>
        </p:grpSpPr>
        <p:sp>
          <p:nvSpPr>
            <p:cNvPr id="154" name="Google Shape;11431;p71">
              <a:extLst>
                <a:ext uri="{FF2B5EF4-FFF2-40B4-BE49-F238E27FC236}">
                  <a16:creationId xmlns:a16="http://schemas.microsoft.com/office/drawing/2014/main" id="{BF1FA983-1B2D-4466-B7FC-F8AA5BAF4B58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1432;p71">
              <a:extLst>
                <a:ext uri="{FF2B5EF4-FFF2-40B4-BE49-F238E27FC236}">
                  <a16:creationId xmlns:a16="http://schemas.microsoft.com/office/drawing/2014/main" id="{F289BE4C-842D-404F-8618-AA351524C248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1433;p71">
              <a:extLst>
                <a:ext uri="{FF2B5EF4-FFF2-40B4-BE49-F238E27FC236}">
                  <a16:creationId xmlns:a16="http://schemas.microsoft.com/office/drawing/2014/main" id="{F1D293E2-CAF2-40E7-9D48-9A1DD5716AF4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1434;p71">
              <a:extLst>
                <a:ext uri="{FF2B5EF4-FFF2-40B4-BE49-F238E27FC236}">
                  <a16:creationId xmlns:a16="http://schemas.microsoft.com/office/drawing/2014/main" id="{5CA59AD7-980D-4F50-862F-2C433FB66E9C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1435;p71">
              <a:extLst>
                <a:ext uri="{FF2B5EF4-FFF2-40B4-BE49-F238E27FC236}">
                  <a16:creationId xmlns:a16="http://schemas.microsoft.com/office/drawing/2014/main" id="{AE3A615D-5222-4CD5-AD65-09ED1942179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1436;p71">
              <a:extLst>
                <a:ext uri="{FF2B5EF4-FFF2-40B4-BE49-F238E27FC236}">
                  <a16:creationId xmlns:a16="http://schemas.microsoft.com/office/drawing/2014/main" id="{95742644-BD44-4A0E-88A9-FC43D436152E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0" name="Google Shape;11430;p71">
            <a:extLst>
              <a:ext uri="{FF2B5EF4-FFF2-40B4-BE49-F238E27FC236}">
                <a16:creationId xmlns:a16="http://schemas.microsoft.com/office/drawing/2014/main" id="{708F5B15-B097-40A4-A0DE-58EDE39007F6}"/>
              </a:ext>
            </a:extLst>
          </p:cNvPr>
          <p:cNvGrpSpPr/>
          <p:nvPr/>
        </p:nvGrpSpPr>
        <p:grpSpPr>
          <a:xfrm>
            <a:off x="6564777" y="3770294"/>
            <a:ext cx="282174" cy="355735"/>
            <a:chOff x="7144274" y="1500214"/>
            <a:chExt cx="282174" cy="355735"/>
          </a:xfrm>
        </p:grpSpPr>
        <p:sp>
          <p:nvSpPr>
            <p:cNvPr id="161" name="Google Shape;11431;p71">
              <a:extLst>
                <a:ext uri="{FF2B5EF4-FFF2-40B4-BE49-F238E27FC236}">
                  <a16:creationId xmlns:a16="http://schemas.microsoft.com/office/drawing/2014/main" id="{F9840747-0928-4370-A4EC-C6464D9EF506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1432;p71">
              <a:extLst>
                <a:ext uri="{FF2B5EF4-FFF2-40B4-BE49-F238E27FC236}">
                  <a16:creationId xmlns:a16="http://schemas.microsoft.com/office/drawing/2014/main" id="{1CCB5DAB-21A6-4E72-8A2C-9DFC0F6B48C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1433;p71">
              <a:extLst>
                <a:ext uri="{FF2B5EF4-FFF2-40B4-BE49-F238E27FC236}">
                  <a16:creationId xmlns:a16="http://schemas.microsoft.com/office/drawing/2014/main" id="{66324320-5503-4F52-B2C1-3835307CD3E3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1434;p71">
              <a:extLst>
                <a:ext uri="{FF2B5EF4-FFF2-40B4-BE49-F238E27FC236}">
                  <a16:creationId xmlns:a16="http://schemas.microsoft.com/office/drawing/2014/main" id="{D9992C4E-D07D-4F85-BC8F-3E41D74C0639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1435;p71">
              <a:extLst>
                <a:ext uri="{FF2B5EF4-FFF2-40B4-BE49-F238E27FC236}">
                  <a16:creationId xmlns:a16="http://schemas.microsoft.com/office/drawing/2014/main" id="{F51C4C75-C963-40A1-BFED-E46BEE19B9EB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1436;p71">
              <a:extLst>
                <a:ext uri="{FF2B5EF4-FFF2-40B4-BE49-F238E27FC236}">
                  <a16:creationId xmlns:a16="http://schemas.microsoft.com/office/drawing/2014/main" id="{055B3068-4700-441A-B972-2AE393BCE63D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" name="Google Shape;11430;p71">
            <a:extLst>
              <a:ext uri="{FF2B5EF4-FFF2-40B4-BE49-F238E27FC236}">
                <a16:creationId xmlns:a16="http://schemas.microsoft.com/office/drawing/2014/main" id="{597C3763-CF78-4B90-9284-5F6D33C083C7}"/>
              </a:ext>
            </a:extLst>
          </p:cNvPr>
          <p:cNvGrpSpPr/>
          <p:nvPr/>
        </p:nvGrpSpPr>
        <p:grpSpPr>
          <a:xfrm>
            <a:off x="6237951" y="4275368"/>
            <a:ext cx="282174" cy="355735"/>
            <a:chOff x="7144274" y="1500214"/>
            <a:chExt cx="282174" cy="355735"/>
          </a:xfrm>
        </p:grpSpPr>
        <p:sp>
          <p:nvSpPr>
            <p:cNvPr id="168" name="Google Shape;11431;p71">
              <a:extLst>
                <a:ext uri="{FF2B5EF4-FFF2-40B4-BE49-F238E27FC236}">
                  <a16:creationId xmlns:a16="http://schemas.microsoft.com/office/drawing/2014/main" id="{A74BED5F-EE84-431F-BD50-AB88D1828BD4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1432;p71">
              <a:extLst>
                <a:ext uri="{FF2B5EF4-FFF2-40B4-BE49-F238E27FC236}">
                  <a16:creationId xmlns:a16="http://schemas.microsoft.com/office/drawing/2014/main" id="{A76875E4-DC8A-4874-9EB4-4236998C3B4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1433;p71">
              <a:extLst>
                <a:ext uri="{FF2B5EF4-FFF2-40B4-BE49-F238E27FC236}">
                  <a16:creationId xmlns:a16="http://schemas.microsoft.com/office/drawing/2014/main" id="{D14F738F-973E-4F80-A3BF-F1D51E66CD9F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1434;p71">
              <a:extLst>
                <a:ext uri="{FF2B5EF4-FFF2-40B4-BE49-F238E27FC236}">
                  <a16:creationId xmlns:a16="http://schemas.microsoft.com/office/drawing/2014/main" id="{E0067BD6-3DA7-4643-A866-D977EE4A6BA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1435;p71">
              <a:extLst>
                <a:ext uri="{FF2B5EF4-FFF2-40B4-BE49-F238E27FC236}">
                  <a16:creationId xmlns:a16="http://schemas.microsoft.com/office/drawing/2014/main" id="{AAB7BC9B-9540-4411-B6FE-EB5D750EE04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1436;p71">
              <a:extLst>
                <a:ext uri="{FF2B5EF4-FFF2-40B4-BE49-F238E27FC236}">
                  <a16:creationId xmlns:a16="http://schemas.microsoft.com/office/drawing/2014/main" id="{DAA723FF-34E8-48EE-8C1B-2A3F62704F88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" name="Google Shape;11430;p71">
            <a:extLst>
              <a:ext uri="{FF2B5EF4-FFF2-40B4-BE49-F238E27FC236}">
                <a16:creationId xmlns:a16="http://schemas.microsoft.com/office/drawing/2014/main" id="{86BE9AD4-C539-4BBD-A127-482272FB4F97}"/>
              </a:ext>
            </a:extLst>
          </p:cNvPr>
          <p:cNvGrpSpPr/>
          <p:nvPr/>
        </p:nvGrpSpPr>
        <p:grpSpPr>
          <a:xfrm>
            <a:off x="6787110" y="4278885"/>
            <a:ext cx="282174" cy="355735"/>
            <a:chOff x="7144274" y="1500214"/>
            <a:chExt cx="282174" cy="355735"/>
          </a:xfrm>
        </p:grpSpPr>
        <p:sp>
          <p:nvSpPr>
            <p:cNvPr id="175" name="Google Shape;11431;p71">
              <a:extLst>
                <a:ext uri="{FF2B5EF4-FFF2-40B4-BE49-F238E27FC236}">
                  <a16:creationId xmlns:a16="http://schemas.microsoft.com/office/drawing/2014/main" id="{864240DC-4C3A-46CD-9F76-CC33205F522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1432;p71">
              <a:extLst>
                <a:ext uri="{FF2B5EF4-FFF2-40B4-BE49-F238E27FC236}">
                  <a16:creationId xmlns:a16="http://schemas.microsoft.com/office/drawing/2014/main" id="{4A3BAF20-6BD6-4C32-B893-3B6063412DD9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1433;p71">
              <a:extLst>
                <a:ext uri="{FF2B5EF4-FFF2-40B4-BE49-F238E27FC236}">
                  <a16:creationId xmlns:a16="http://schemas.microsoft.com/office/drawing/2014/main" id="{6D85E4BB-FF3E-412A-842C-F52F9F22860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1434;p71">
              <a:extLst>
                <a:ext uri="{FF2B5EF4-FFF2-40B4-BE49-F238E27FC236}">
                  <a16:creationId xmlns:a16="http://schemas.microsoft.com/office/drawing/2014/main" id="{57D89ECA-FA11-49F1-BF57-E3049F596249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1435;p71">
              <a:extLst>
                <a:ext uri="{FF2B5EF4-FFF2-40B4-BE49-F238E27FC236}">
                  <a16:creationId xmlns:a16="http://schemas.microsoft.com/office/drawing/2014/main" id="{E051BD7D-3893-4CC4-9323-1D5C251FEFEC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1436;p71">
              <a:extLst>
                <a:ext uri="{FF2B5EF4-FFF2-40B4-BE49-F238E27FC236}">
                  <a16:creationId xmlns:a16="http://schemas.microsoft.com/office/drawing/2014/main" id="{0C606C4A-1210-42F1-B25A-0621282AE6C6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" name="Google Shape;11430;p71">
            <a:extLst>
              <a:ext uri="{FF2B5EF4-FFF2-40B4-BE49-F238E27FC236}">
                <a16:creationId xmlns:a16="http://schemas.microsoft.com/office/drawing/2014/main" id="{C819299C-76C2-49C2-A503-066AE4F113F6}"/>
              </a:ext>
            </a:extLst>
          </p:cNvPr>
          <p:cNvGrpSpPr/>
          <p:nvPr/>
        </p:nvGrpSpPr>
        <p:grpSpPr>
          <a:xfrm>
            <a:off x="6950452" y="3856742"/>
            <a:ext cx="282174" cy="355735"/>
            <a:chOff x="7144274" y="1500214"/>
            <a:chExt cx="282174" cy="355735"/>
          </a:xfrm>
        </p:grpSpPr>
        <p:sp>
          <p:nvSpPr>
            <p:cNvPr id="182" name="Google Shape;11431;p71">
              <a:extLst>
                <a:ext uri="{FF2B5EF4-FFF2-40B4-BE49-F238E27FC236}">
                  <a16:creationId xmlns:a16="http://schemas.microsoft.com/office/drawing/2014/main" id="{895F2F8C-4E3B-4AC1-8653-9DB8C761AF9F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1432;p71">
              <a:extLst>
                <a:ext uri="{FF2B5EF4-FFF2-40B4-BE49-F238E27FC236}">
                  <a16:creationId xmlns:a16="http://schemas.microsoft.com/office/drawing/2014/main" id="{63964B9B-9E32-4989-845E-470AE84FDF8E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1433;p71">
              <a:extLst>
                <a:ext uri="{FF2B5EF4-FFF2-40B4-BE49-F238E27FC236}">
                  <a16:creationId xmlns:a16="http://schemas.microsoft.com/office/drawing/2014/main" id="{6BD34CE6-FF17-4B16-9CC0-907EAC24746A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1434;p71">
              <a:extLst>
                <a:ext uri="{FF2B5EF4-FFF2-40B4-BE49-F238E27FC236}">
                  <a16:creationId xmlns:a16="http://schemas.microsoft.com/office/drawing/2014/main" id="{439F8242-3233-4DCC-B98E-483CA688C662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1435;p71">
              <a:extLst>
                <a:ext uri="{FF2B5EF4-FFF2-40B4-BE49-F238E27FC236}">
                  <a16:creationId xmlns:a16="http://schemas.microsoft.com/office/drawing/2014/main" id="{208EE9C8-7338-46A5-AB6F-10453D73192B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1436;p71">
              <a:extLst>
                <a:ext uri="{FF2B5EF4-FFF2-40B4-BE49-F238E27FC236}">
                  <a16:creationId xmlns:a16="http://schemas.microsoft.com/office/drawing/2014/main" id="{718D7DEC-DCE5-4A2D-8702-511F2794A224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" name="Google Shape;334;p30">
            <a:extLst>
              <a:ext uri="{FF2B5EF4-FFF2-40B4-BE49-F238E27FC236}">
                <a16:creationId xmlns:a16="http://schemas.microsoft.com/office/drawing/2014/main" id="{8E6A1639-A20D-489E-9FE0-203A48F94455}"/>
              </a:ext>
            </a:extLst>
          </p:cNvPr>
          <p:cNvSpPr txBox="1">
            <a:spLocks/>
          </p:cNvSpPr>
          <p:nvPr/>
        </p:nvSpPr>
        <p:spPr>
          <a:xfrm>
            <a:off x="538128" y="1099271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total estudiantes = 30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15 (50%)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6" name="Google Shape;334;p30">
            <a:extLst>
              <a:ext uri="{FF2B5EF4-FFF2-40B4-BE49-F238E27FC236}">
                <a16:creationId xmlns:a16="http://schemas.microsoft.com/office/drawing/2014/main" id="{A8331072-565D-4231-9629-184785E966BF}"/>
              </a:ext>
            </a:extLst>
          </p:cNvPr>
          <p:cNvSpPr txBox="1">
            <a:spLocks/>
          </p:cNvSpPr>
          <p:nvPr/>
        </p:nvSpPr>
        <p:spPr>
          <a:xfrm>
            <a:off x="2947703" y="2534439"/>
            <a:ext cx="951973" cy="38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Mujeres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7" name="Google Shape;334;p30">
            <a:extLst>
              <a:ext uri="{FF2B5EF4-FFF2-40B4-BE49-F238E27FC236}">
                <a16:creationId xmlns:a16="http://schemas.microsoft.com/office/drawing/2014/main" id="{38756B53-E3BA-4B10-A316-4D8E166874C1}"/>
              </a:ext>
            </a:extLst>
          </p:cNvPr>
          <p:cNvSpPr txBox="1">
            <a:spLocks/>
          </p:cNvSpPr>
          <p:nvPr/>
        </p:nvSpPr>
        <p:spPr>
          <a:xfrm>
            <a:off x="5238851" y="2518667"/>
            <a:ext cx="1126298" cy="38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Hombres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8" name="Google Shape;334;p30">
            <a:extLst>
              <a:ext uri="{FF2B5EF4-FFF2-40B4-BE49-F238E27FC236}">
                <a16:creationId xmlns:a16="http://schemas.microsoft.com/office/drawing/2014/main" id="{6303E773-4263-4404-B4A1-2571766E912E}"/>
              </a:ext>
            </a:extLst>
          </p:cNvPr>
          <p:cNvSpPr txBox="1">
            <a:spLocks/>
          </p:cNvSpPr>
          <p:nvPr/>
        </p:nvSpPr>
        <p:spPr>
          <a:xfrm>
            <a:off x="179430" y="2915963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estudiantes = 10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2 (20%)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9" name="Google Shape;334;p30">
            <a:extLst>
              <a:ext uri="{FF2B5EF4-FFF2-40B4-BE49-F238E27FC236}">
                <a16:creationId xmlns:a16="http://schemas.microsoft.com/office/drawing/2014/main" id="{65C1FE5B-1E28-4CE9-95DB-91398C9038D5}"/>
              </a:ext>
            </a:extLst>
          </p:cNvPr>
          <p:cNvSpPr txBox="1">
            <a:spLocks/>
          </p:cNvSpPr>
          <p:nvPr/>
        </p:nvSpPr>
        <p:spPr>
          <a:xfrm>
            <a:off x="6643568" y="2910676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estudiantes = 20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13 (65%)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7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>
            <a:spLocks noGrp="1"/>
          </p:cNvSpPr>
          <p:nvPr>
            <p:ph type="body" idx="2"/>
          </p:nvPr>
        </p:nvSpPr>
        <p:spPr>
          <a:xfrm>
            <a:off x="221776" y="1160501"/>
            <a:ext cx="8700447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1600" dirty="0"/>
              <a:t>PI  = 8/ 10 = 0,8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(fracaso izquierdo)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QI  = 2/ 10 = 0,2  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(éxito izquierdo)</a:t>
            </a:r>
          </a:p>
          <a:p>
            <a:pPr marL="139700" indent="0">
              <a:buNone/>
            </a:pPr>
            <a:endParaRPr lang="es-MX" sz="1600" dirty="0"/>
          </a:p>
          <a:p>
            <a:pPr marL="139700" indent="0">
              <a:buNone/>
            </a:pPr>
            <a:r>
              <a:rPr lang="es-MX" sz="1600" dirty="0"/>
              <a:t>PD = 13/20 = 0,65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(fracaso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QD= 7/ 20  = 0,35                                   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(éxito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II   = 0,8^2 + 0,2^2 = 0,68 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izquierdo)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ID = 0,65^2 + 0,35^2 = 0,55     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 derecho)</a:t>
            </a:r>
          </a:p>
          <a:p>
            <a:pPr marL="139700" indent="0">
              <a:buNone/>
            </a:pPr>
            <a:endParaRPr lang="es-MX" sz="1600" b="1" dirty="0">
              <a:solidFill>
                <a:srgbClr val="DCAE52"/>
              </a:solidFill>
            </a:endParaRPr>
          </a:p>
          <a:p>
            <a:pPr marL="139700" indent="0">
              <a:buNone/>
            </a:pPr>
            <a:r>
              <a:rPr lang="es-MX" sz="1600" dirty="0"/>
              <a:t>G   =  1 – ((10*0,68 + 20* 0,55)/ 30) = 0,4                            </a:t>
            </a:r>
            <a:r>
              <a:rPr lang="es-MX" sz="1600" b="1" dirty="0">
                <a:solidFill>
                  <a:srgbClr val="DCAE52"/>
                </a:solidFill>
              </a:rPr>
              <a:t>(Impureza nodo)</a:t>
            </a:r>
            <a:endParaRPr lang="es-CO" sz="1600" b="1" dirty="0">
              <a:solidFill>
                <a:srgbClr val="DCA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7898;p64">
            <a:extLst>
              <a:ext uri="{FF2B5EF4-FFF2-40B4-BE49-F238E27FC236}">
                <a16:creationId xmlns:a16="http://schemas.microsoft.com/office/drawing/2014/main" id="{5CA7F64F-6C38-4A57-B6CD-3DEBE0C9D66A}"/>
              </a:ext>
            </a:extLst>
          </p:cNvPr>
          <p:cNvGrpSpPr/>
          <p:nvPr/>
        </p:nvGrpSpPr>
        <p:grpSpPr>
          <a:xfrm>
            <a:off x="1713920" y="1037060"/>
            <a:ext cx="5716159" cy="3794247"/>
            <a:chOff x="979480" y="2667727"/>
            <a:chExt cx="1059268" cy="379355"/>
          </a:xfrm>
        </p:grpSpPr>
        <p:cxnSp>
          <p:nvCxnSpPr>
            <p:cNvPr id="62" name="Google Shape;7899;p64">
              <a:extLst>
                <a:ext uri="{FF2B5EF4-FFF2-40B4-BE49-F238E27FC236}">
                  <a16:creationId xmlns:a16="http://schemas.microsoft.com/office/drawing/2014/main" id="{B890B7B6-8051-4199-AA4F-4CF40F5F73F4}"/>
                </a:ext>
              </a:extLst>
            </p:cNvPr>
            <p:cNvCxnSpPr>
              <a:cxnSpLocks/>
              <a:stCxn id="74" idx="2"/>
              <a:endCxn id="72" idx="0"/>
            </p:cNvCxnSpPr>
            <p:nvPr/>
          </p:nvCxnSpPr>
          <p:spPr>
            <a:xfrm rot="16200000" flipH="1">
              <a:off x="1629179" y="2672762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7902;p64">
              <a:extLst>
                <a:ext uri="{FF2B5EF4-FFF2-40B4-BE49-F238E27FC236}">
                  <a16:creationId xmlns:a16="http://schemas.microsoft.com/office/drawing/2014/main" id="{3D379362-6053-4ED2-9B17-8BF8153891D8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rot="5400000" flipH="1" flipV="1">
              <a:off x="1259895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901;p64">
              <a:extLst>
                <a:ext uri="{FF2B5EF4-FFF2-40B4-BE49-F238E27FC236}">
                  <a16:creationId xmlns:a16="http://schemas.microsoft.com/office/drawing/2014/main" id="{395B5705-5320-4951-BA0F-808279A5AF04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903;p64">
              <a:extLst>
                <a:ext uri="{FF2B5EF4-FFF2-40B4-BE49-F238E27FC236}">
                  <a16:creationId xmlns:a16="http://schemas.microsoft.com/office/drawing/2014/main" id="{4B94398E-C428-4F67-953F-D88415DFB7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900;p64">
              <a:extLst>
                <a:ext uri="{FF2B5EF4-FFF2-40B4-BE49-F238E27FC236}">
                  <a16:creationId xmlns:a16="http://schemas.microsoft.com/office/drawing/2014/main" id="{1DAA5D84-FAFE-45BD-90E5-AA8E316D7A87}"/>
                </a:ext>
              </a:extLst>
            </p:cNvPr>
            <p:cNvSpPr/>
            <p:nvPr/>
          </p:nvSpPr>
          <p:spPr>
            <a:xfrm>
              <a:off x="1300180" y="2667727"/>
              <a:ext cx="417868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oogle Shape;10851;p71">
            <a:extLst>
              <a:ext uri="{FF2B5EF4-FFF2-40B4-BE49-F238E27FC236}">
                <a16:creationId xmlns:a16="http://schemas.microsoft.com/office/drawing/2014/main" id="{B3FF47DD-4825-4221-AA0F-EDEC8BC7D724}"/>
              </a:ext>
            </a:extLst>
          </p:cNvPr>
          <p:cNvGrpSpPr/>
          <p:nvPr/>
        </p:nvGrpSpPr>
        <p:grpSpPr>
          <a:xfrm>
            <a:off x="3759760" y="1202570"/>
            <a:ext cx="270104" cy="360233"/>
            <a:chOff x="6695051" y="4259351"/>
            <a:chExt cx="270104" cy="360233"/>
          </a:xfrm>
        </p:grpSpPr>
        <p:sp>
          <p:nvSpPr>
            <p:cNvPr id="76" name="Google Shape;10852;p71">
              <a:extLst>
                <a:ext uri="{FF2B5EF4-FFF2-40B4-BE49-F238E27FC236}">
                  <a16:creationId xmlns:a16="http://schemas.microsoft.com/office/drawing/2014/main" id="{6B1D5DCC-E05E-4CAE-A9AF-71A9785E04D8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0853;p71">
              <a:extLst>
                <a:ext uri="{FF2B5EF4-FFF2-40B4-BE49-F238E27FC236}">
                  <a16:creationId xmlns:a16="http://schemas.microsoft.com/office/drawing/2014/main" id="{10B071CD-367B-4EC8-B1C1-72FC5BC69370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0854;p71">
              <a:extLst>
                <a:ext uri="{FF2B5EF4-FFF2-40B4-BE49-F238E27FC236}">
                  <a16:creationId xmlns:a16="http://schemas.microsoft.com/office/drawing/2014/main" id="{ABE50AE4-B598-470F-A6A5-854A4224473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0855;p71">
              <a:extLst>
                <a:ext uri="{FF2B5EF4-FFF2-40B4-BE49-F238E27FC236}">
                  <a16:creationId xmlns:a16="http://schemas.microsoft.com/office/drawing/2014/main" id="{C293B386-4ECE-402C-976E-20A25C71B03D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" name="Google Shape;11430;p71">
            <a:extLst>
              <a:ext uri="{FF2B5EF4-FFF2-40B4-BE49-F238E27FC236}">
                <a16:creationId xmlns:a16="http://schemas.microsoft.com/office/drawing/2014/main" id="{92A6CFAA-B19D-4C35-B2D0-8FC15E4048B2}"/>
              </a:ext>
            </a:extLst>
          </p:cNvPr>
          <p:cNvGrpSpPr/>
          <p:nvPr/>
        </p:nvGrpSpPr>
        <p:grpSpPr>
          <a:xfrm>
            <a:off x="4739619" y="1123036"/>
            <a:ext cx="282174" cy="355735"/>
            <a:chOff x="7144274" y="1500214"/>
            <a:chExt cx="282174" cy="355735"/>
          </a:xfrm>
        </p:grpSpPr>
        <p:sp>
          <p:nvSpPr>
            <p:cNvPr id="81" name="Google Shape;11431;p71">
              <a:extLst>
                <a:ext uri="{FF2B5EF4-FFF2-40B4-BE49-F238E27FC236}">
                  <a16:creationId xmlns:a16="http://schemas.microsoft.com/office/drawing/2014/main" id="{E88228C8-118F-49E4-916F-F719B79A12A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1432;p71">
              <a:extLst>
                <a:ext uri="{FF2B5EF4-FFF2-40B4-BE49-F238E27FC236}">
                  <a16:creationId xmlns:a16="http://schemas.microsoft.com/office/drawing/2014/main" id="{D7D6DF46-2EEC-42E6-94BF-22C3E7A3BB25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1433;p71">
              <a:extLst>
                <a:ext uri="{FF2B5EF4-FFF2-40B4-BE49-F238E27FC236}">
                  <a16:creationId xmlns:a16="http://schemas.microsoft.com/office/drawing/2014/main" id="{7B9E72C2-48C5-4E40-B150-4F0C2F936AA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1434;p71">
              <a:extLst>
                <a:ext uri="{FF2B5EF4-FFF2-40B4-BE49-F238E27FC236}">
                  <a16:creationId xmlns:a16="http://schemas.microsoft.com/office/drawing/2014/main" id="{68A3445F-806D-4B88-809A-2B17AE27D3B2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1435;p71">
              <a:extLst>
                <a:ext uri="{FF2B5EF4-FFF2-40B4-BE49-F238E27FC236}">
                  <a16:creationId xmlns:a16="http://schemas.microsoft.com/office/drawing/2014/main" id="{A8F472E9-7545-4B3B-B6B0-5298F615A23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1436;p71">
              <a:extLst>
                <a:ext uri="{FF2B5EF4-FFF2-40B4-BE49-F238E27FC236}">
                  <a16:creationId xmlns:a16="http://schemas.microsoft.com/office/drawing/2014/main" id="{07DA354B-C67C-480C-B07E-B7AC3895305C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10851;p71">
            <a:extLst>
              <a:ext uri="{FF2B5EF4-FFF2-40B4-BE49-F238E27FC236}">
                <a16:creationId xmlns:a16="http://schemas.microsoft.com/office/drawing/2014/main" id="{95ED925D-C577-48DD-AB80-4432EC24D694}"/>
              </a:ext>
            </a:extLst>
          </p:cNvPr>
          <p:cNvGrpSpPr/>
          <p:nvPr/>
        </p:nvGrpSpPr>
        <p:grpSpPr>
          <a:xfrm>
            <a:off x="3878557" y="1610702"/>
            <a:ext cx="270104" cy="360233"/>
            <a:chOff x="6695051" y="4259351"/>
            <a:chExt cx="270104" cy="360233"/>
          </a:xfrm>
        </p:grpSpPr>
        <p:sp>
          <p:nvSpPr>
            <p:cNvPr id="88" name="Google Shape;10852;p71">
              <a:extLst>
                <a:ext uri="{FF2B5EF4-FFF2-40B4-BE49-F238E27FC236}">
                  <a16:creationId xmlns:a16="http://schemas.microsoft.com/office/drawing/2014/main" id="{5D92FCB1-E08B-471F-ACC2-B15D6FFB8F46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0853;p71">
              <a:extLst>
                <a:ext uri="{FF2B5EF4-FFF2-40B4-BE49-F238E27FC236}">
                  <a16:creationId xmlns:a16="http://schemas.microsoft.com/office/drawing/2014/main" id="{CC2A47B6-6296-4164-9480-70B82EA0F00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0854;p71">
              <a:extLst>
                <a:ext uri="{FF2B5EF4-FFF2-40B4-BE49-F238E27FC236}">
                  <a16:creationId xmlns:a16="http://schemas.microsoft.com/office/drawing/2014/main" id="{6B43E854-FA0C-471F-8CBF-98F4E5C6BD2A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855;p71">
              <a:extLst>
                <a:ext uri="{FF2B5EF4-FFF2-40B4-BE49-F238E27FC236}">
                  <a16:creationId xmlns:a16="http://schemas.microsoft.com/office/drawing/2014/main" id="{520122EC-4BA9-4B5E-B059-C8CF988749AF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" name="Google Shape;11430;p71">
            <a:extLst>
              <a:ext uri="{FF2B5EF4-FFF2-40B4-BE49-F238E27FC236}">
                <a16:creationId xmlns:a16="http://schemas.microsoft.com/office/drawing/2014/main" id="{0959B23F-0EB9-4EE5-8FA2-DF6773201223}"/>
              </a:ext>
            </a:extLst>
          </p:cNvPr>
          <p:cNvGrpSpPr/>
          <p:nvPr/>
        </p:nvGrpSpPr>
        <p:grpSpPr>
          <a:xfrm>
            <a:off x="4314198" y="1209731"/>
            <a:ext cx="282174" cy="355735"/>
            <a:chOff x="7144274" y="1500214"/>
            <a:chExt cx="282174" cy="355735"/>
          </a:xfrm>
        </p:grpSpPr>
        <p:sp>
          <p:nvSpPr>
            <p:cNvPr id="100" name="Google Shape;11431;p71">
              <a:extLst>
                <a:ext uri="{FF2B5EF4-FFF2-40B4-BE49-F238E27FC236}">
                  <a16:creationId xmlns:a16="http://schemas.microsoft.com/office/drawing/2014/main" id="{E9625EF9-5AC0-4087-8562-7DFF953CDBA4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1432;p71">
              <a:extLst>
                <a:ext uri="{FF2B5EF4-FFF2-40B4-BE49-F238E27FC236}">
                  <a16:creationId xmlns:a16="http://schemas.microsoft.com/office/drawing/2014/main" id="{5004AD92-0407-422F-8D1F-1EA0C654FA0C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1433;p71">
              <a:extLst>
                <a:ext uri="{FF2B5EF4-FFF2-40B4-BE49-F238E27FC236}">
                  <a16:creationId xmlns:a16="http://schemas.microsoft.com/office/drawing/2014/main" id="{DD4D1C43-6E30-45CB-839E-5418854AC158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1434;p71">
              <a:extLst>
                <a:ext uri="{FF2B5EF4-FFF2-40B4-BE49-F238E27FC236}">
                  <a16:creationId xmlns:a16="http://schemas.microsoft.com/office/drawing/2014/main" id="{32C0DE97-D069-4412-985B-AC78185E6BE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1435;p71">
              <a:extLst>
                <a:ext uri="{FF2B5EF4-FFF2-40B4-BE49-F238E27FC236}">
                  <a16:creationId xmlns:a16="http://schemas.microsoft.com/office/drawing/2014/main" id="{0AB04DA2-4EC6-4CCD-9350-1B6C5E2FB70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1436;p71">
              <a:extLst>
                <a:ext uri="{FF2B5EF4-FFF2-40B4-BE49-F238E27FC236}">
                  <a16:creationId xmlns:a16="http://schemas.microsoft.com/office/drawing/2014/main" id="{750A044E-2904-433A-93C4-F092C2DFABF1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1430;p71">
            <a:extLst>
              <a:ext uri="{FF2B5EF4-FFF2-40B4-BE49-F238E27FC236}">
                <a16:creationId xmlns:a16="http://schemas.microsoft.com/office/drawing/2014/main" id="{50FC34E7-11DD-467D-8C04-990EF2D55C45}"/>
              </a:ext>
            </a:extLst>
          </p:cNvPr>
          <p:cNvGrpSpPr/>
          <p:nvPr/>
        </p:nvGrpSpPr>
        <p:grpSpPr>
          <a:xfrm>
            <a:off x="5238851" y="1390109"/>
            <a:ext cx="282174" cy="355735"/>
            <a:chOff x="7144274" y="1500214"/>
            <a:chExt cx="282174" cy="355735"/>
          </a:xfrm>
        </p:grpSpPr>
        <p:sp>
          <p:nvSpPr>
            <p:cNvPr id="107" name="Google Shape;11431;p71">
              <a:extLst>
                <a:ext uri="{FF2B5EF4-FFF2-40B4-BE49-F238E27FC236}">
                  <a16:creationId xmlns:a16="http://schemas.microsoft.com/office/drawing/2014/main" id="{70AFAA31-5F8A-448D-B37F-66EBADB6410F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1432;p71">
              <a:extLst>
                <a:ext uri="{FF2B5EF4-FFF2-40B4-BE49-F238E27FC236}">
                  <a16:creationId xmlns:a16="http://schemas.microsoft.com/office/drawing/2014/main" id="{C5D6E9B6-51CC-4184-AAB8-844A60365AD5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1433;p71">
              <a:extLst>
                <a:ext uri="{FF2B5EF4-FFF2-40B4-BE49-F238E27FC236}">
                  <a16:creationId xmlns:a16="http://schemas.microsoft.com/office/drawing/2014/main" id="{EFC18E9B-D0EC-4CCE-BA4C-B67E8D376BC9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434;p71">
              <a:extLst>
                <a:ext uri="{FF2B5EF4-FFF2-40B4-BE49-F238E27FC236}">
                  <a16:creationId xmlns:a16="http://schemas.microsoft.com/office/drawing/2014/main" id="{83875013-ECCC-4F71-8AAB-266E508D2333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435;p71">
              <a:extLst>
                <a:ext uri="{FF2B5EF4-FFF2-40B4-BE49-F238E27FC236}">
                  <a16:creationId xmlns:a16="http://schemas.microsoft.com/office/drawing/2014/main" id="{7860F209-EBB6-4F9E-A55D-49DB2B7FBF77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436;p71">
              <a:extLst>
                <a:ext uri="{FF2B5EF4-FFF2-40B4-BE49-F238E27FC236}">
                  <a16:creationId xmlns:a16="http://schemas.microsoft.com/office/drawing/2014/main" id="{50AF40F4-DB22-49A3-9899-9CCD60F76F7C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" name="Google Shape;10851;p71">
            <a:extLst>
              <a:ext uri="{FF2B5EF4-FFF2-40B4-BE49-F238E27FC236}">
                <a16:creationId xmlns:a16="http://schemas.microsoft.com/office/drawing/2014/main" id="{316BC40C-4E4D-423C-8004-79C76EF1B751}"/>
              </a:ext>
            </a:extLst>
          </p:cNvPr>
          <p:cNvGrpSpPr/>
          <p:nvPr/>
        </p:nvGrpSpPr>
        <p:grpSpPr>
          <a:xfrm>
            <a:off x="4582362" y="1591653"/>
            <a:ext cx="270104" cy="360233"/>
            <a:chOff x="6695051" y="4259351"/>
            <a:chExt cx="270104" cy="360233"/>
          </a:xfrm>
        </p:grpSpPr>
        <p:sp>
          <p:nvSpPr>
            <p:cNvPr id="114" name="Google Shape;10852;p71">
              <a:extLst>
                <a:ext uri="{FF2B5EF4-FFF2-40B4-BE49-F238E27FC236}">
                  <a16:creationId xmlns:a16="http://schemas.microsoft.com/office/drawing/2014/main" id="{13A8DEF1-2749-4E04-81C4-7D082836CC92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853;p71">
              <a:extLst>
                <a:ext uri="{FF2B5EF4-FFF2-40B4-BE49-F238E27FC236}">
                  <a16:creationId xmlns:a16="http://schemas.microsoft.com/office/drawing/2014/main" id="{1829950F-B7A4-4C81-AADE-6F7E19CA6BA1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0854;p71">
              <a:extLst>
                <a:ext uri="{FF2B5EF4-FFF2-40B4-BE49-F238E27FC236}">
                  <a16:creationId xmlns:a16="http://schemas.microsoft.com/office/drawing/2014/main" id="{48822F5B-5007-4227-BC68-114BA86FB0BF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0855;p71">
              <a:extLst>
                <a:ext uri="{FF2B5EF4-FFF2-40B4-BE49-F238E27FC236}">
                  <a16:creationId xmlns:a16="http://schemas.microsoft.com/office/drawing/2014/main" id="{05058431-3565-43EE-9468-1E80CD552F7B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0851;p71">
            <a:extLst>
              <a:ext uri="{FF2B5EF4-FFF2-40B4-BE49-F238E27FC236}">
                <a16:creationId xmlns:a16="http://schemas.microsoft.com/office/drawing/2014/main" id="{9375CC9F-2AF7-485E-8AA5-37735D775850}"/>
              </a:ext>
            </a:extLst>
          </p:cNvPr>
          <p:cNvGrpSpPr/>
          <p:nvPr/>
        </p:nvGrpSpPr>
        <p:grpSpPr>
          <a:xfrm>
            <a:off x="5005443" y="1790818"/>
            <a:ext cx="270104" cy="360233"/>
            <a:chOff x="6695051" y="4259351"/>
            <a:chExt cx="270104" cy="360233"/>
          </a:xfrm>
        </p:grpSpPr>
        <p:sp>
          <p:nvSpPr>
            <p:cNvPr id="119" name="Google Shape;10852;p71">
              <a:extLst>
                <a:ext uri="{FF2B5EF4-FFF2-40B4-BE49-F238E27FC236}">
                  <a16:creationId xmlns:a16="http://schemas.microsoft.com/office/drawing/2014/main" id="{37ABC115-ABD5-4A18-BC44-5484B2DB16D4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0853;p71">
              <a:extLst>
                <a:ext uri="{FF2B5EF4-FFF2-40B4-BE49-F238E27FC236}">
                  <a16:creationId xmlns:a16="http://schemas.microsoft.com/office/drawing/2014/main" id="{E7237EB3-7CB8-4F66-95D8-37965FCE956F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0854;p71">
              <a:extLst>
                <a:ext uri="{FF2B5EF4-FFF2-40B4-BE49-F238E27FC236}">
                  <a16:creationId xmlns:a16="http://schemas.microsoft.com/office/drawing/2014/main" id="{51B30B57-56E0-4D00-BE64-C6ADDB96C96C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0855;p71">
              <a:extLst>
                <a:ext uri="{FF2B5EF4-FFF2-40B4-BE49-F238E27FC236}">
                  <a16:creationId xmlns:a16="http://schemas.microsoft.com/office/drawing/2014/main" id="{512AD2A3-E9FB-48DB-9012-58A2BEF7965E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" name="Google Shape;10851;p71">
            <a:extLst>
              <a:ext uri="{FF2B5EF4-FFF2-40B4-BE49-F238E27FC236}">
                <a16:creationId xmlns:a16="http://schemas.microsoft.com/office/drawing/2014/main" id="{3B255C8E-CC86-4B8B-8A44-05271ACA823F}"/>
              </a:ext>
            </a:extLst>
          </p:cNvPr>
          <p:cNvGrpSpPr/>
          <p:nvPr/>
        </p:nvGrpSpPr>
        <p:grpSpPr>
          <a:xfrm>
            <a:off x="2843602" y="3748851"/>
            <a:ext cx="270104" cy="360233"/>
            <a:chOff x="6695051" y="4259351"/>
            <a:chExt cx="270104" cy="360233"/>
          </a:xfrm>
        </p:grpSpPr>
        <p:sp>
          <p:nvSpPr>
            <p:cNvPr id="124" name="Google Shape;10852;p71">
              <a:extLst>
                <a:ext uri="{FF2B5EF4-FFF2-40B4-BE49-F238E27FC236}">
                  <a16:creationId xmlns:a16="http://schemas.microsoft.com/office/drawing/2014/main" id="{319F6682-DEFE-48F6-AA5A-029DB3C30075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0853;p71">
              <a:extLst>
                <a:ext uri="{FF2B5EF4-FFF2-40B4-BE49-F238E27FC236}">
                  <a16:creationId xmlns:a16="http://schemas.microsoft.com/office/drawing/2014/main" id="{FE854CDA-8473-4850-8B60-DDE9EB96258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0854;p71">
              <a:extLst>
                <a:ext uri="{FF2B5EF4-FFF2-40B4-BE49-F238E27FC236}">
                  <a16:creationId xmlns:a16="http://schemas.microsoft.com/office/drawing/2014/main" id="{B3737753-6178-474E-83E2-14CBC859B5C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0855;p71">
              <a:extLst>
                <a:ext uri="{FF2B5EF4-FFF2-40B4-BE49-F238E27FC236}">
                  <a16:creationId xmlns:a16="http://schemas.microsoft.com/office/drawing/2014/main" id="{4F351B58-863D-4E3D-B47D-2164C08AB543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0851;p71">
            <a:extLst>
              <a:ext uri="{FF2B5EF4-FFF2-40B4-BE49-F238E27FC236}">
                <a16:creationId xmlns:a16="http://schemas.microsoft.com/office/drawing/2014/main" id="{8285E2CE-0018-444C-8E27-01995D9DE183}"/>
              </a:ext>
            </a:extLst>
          </p:cNvPr>
          <p:cNvGrpSpPr/>
          <p:nvPr/>
        </p:nvGrpSpPr>
        <p:grpSpPr>
          <a:xfrm>
            <a:off x="2313407" y="3740361"/>
            <a:ext cx="270104" cy="360233"/>
            <a:chOff x="6695051" y="4259351"/>
            <a:chExt cx="270104" cy="360233"/>
          </a:xfrm>
        </p:grpSpPr>
        <p:sp>
          <p:nvSpPr>
            <p:cNvPr id="129" name="Google Shape;10852;p71">
              <a:extLst>
                <a:ext uri="{FF2B5EF4-FFF2-40B4-BE49-F238E27FC236}">
                  <a16:creationId xmlns:a16="http://schemas.microsoft.com/office/drawing/2014/main" id="{23180A0B-0385-478F-8DF3-C00B45A4B2CC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0853;p71">
              <a:extLst>
                <a:ext uri="{FF2B5EF4-FFF2-40B4-BE49-F238E27FC236}">
                  <a16:creationId xmlns:a16="http://schemas.microsoft.com/office/drawing/2014/main" id="{570EB7F3-F115-4C75-998E-145BED3F2296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0854;p71">
              <a:extLst>
                <a:ext uri="{FF2B5EF4-FFF2-40B4-BE49-F238E27FC236}">
                  <a16:creationId xmlns:a16="http://schemas.microsoft.com/office/drawing/2014/main" id="{3225A015-0F13-43EB-B568-EC77AF59EF99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0855;p71">
              <a:extLst>
                <a:ext uri="{FF2B5EF4-FFF2-40B4-BE49-F238E27FC236}">
                  <a16:creationId xmlns:a16="http://schemas.microsoft.com/office/drawing/2014/main" id="{4EC3DC1F-DB4F-4560-A3B2-376F97CA7775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" name="Google Shape;10851;p71">
            <a:extLst>
              <a:ext uri="{FF2B5EF4-FFF2-40B4-BE49-F238E27FC236}">
                <a16:creationId xmlns:a16="http://schemas.microsoft.com/office/drawing/2014/main" id="{9FAD818D-687E-4A8D-8E92-1679DABCB319}"/>
              </a:ext>
            </a:extLst>
          </p:cNvPr>
          <p:cNvGrpSpPr/>
          <p:nvPr/>
        </p:nvGrpSpPr>
        <p:grpSpPr>
          <a:xfrm>
            <a:off x="4030957" y="1763102"/>
            <a:ext cx="270104" cy="360233"/>
            <a:chOff x="6695051" y="4259351"/>
            <a:chExt cx="270104" cy="360233"/>
          </a:xfrm>
        </p:grpSpPr>
        <p:sp>
          <p:nvSpPr>
            <p:cNvPr id="134" name="Google Shape;10852;p71">
              <a:extLst>
                <a:ext uri="{FF2B5EF4-FFF2-40B4-BE49-F238E27FC236}">
                  <a16:creationId xmlns:a16="http://schemas.microsoft.com/office/drawing/2014/main" id="{64EA01EC-8EFD-49C5-85FC-8BFC8F64A5C2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0853;p71">
              <a:extLst>
                <a:ext uri="{FF2B5EF4-FFF2-40B4-BE49-F238E27FC236}">
                  <a16:creationId xmlns:a16="http://schemas.microsoft.com/office/drawing/2014/main" id="{0E426C0A-1B75-4DAC-BB11-FEF972F84A38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0854;p71">
              <a:extLst>
                <a:ext uri="{FF2B5EF4-FFF2-40B4-BE49-F238E27FC236}">
                  <a16:creationId xmlns:a16="http://schemas.microsoft.com/office/drawing/2014/main" id="{B86DC2B2-5B86-47F3-BF04-DFB3CDA70A01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0855;p71">
              <a:extLst>
                <a:ext uri="{FF2B5EF4-FFF2-40B4-BE49-F238E27FC236}">
                  <a16:creationId xmlns:a16="http://schemas.microsoft.com/office/drawing/2014/main" id="{CB33DBA9-0945-4AC3-9201-E1C0B39DB8F9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" name="Google Shape;10851;p71">
            <a:extLst>
              <a:ext uri="{FF2B5EF4-FFF2-40B4-BE49-F238E27FC236}">
                <a16:creationId xmlns:a16="http://schemas.microsoft.com/office/drawing/2014/main" id="{6930E79B-CD0D-48BA-B894-B27737EF9906}"/>
              </a:ext>
            </a:extLst>
          </p:cNvPr>
          <p:cNvGrpSpPr/>
          <p:nvPr/>
        </p:nvGrpSpPr>
        <p:grpSpPr>
          <a:xfrm>
            <a:off x="2669299" y="4227459"/>
            <a:ext cx="270104" cy="360233"/>
            <a:chOff x="6695051" y="4259351"/>
            <a:chExt cx="270104" cy="360233"/>
          </a:xfrm>
        </p:grpSpPr>
        <p:sp>
          <p:nvSpPr>
            <p:cNvPr id="139" name="Google Shape;10852;p71">
              <a:extLst>
                <a:ext uri="{FF2B5EF4-FFF2-40B4-BE49-F238E27FC236}">
                  <a16:creationId xmlns:a16="http://schemas.microsoft.com/office/drawing/2014/main" id="{AD1C385D-4A38-44DF-BF67-CBC0393E844B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0853;p71">
              <a:extLst>
                <a:ext uri="{FF2B5EF4-FFF2-40B4-BE49-F238E27FC236}">
                  <a16:creationId xmlns:a16="http://schemas.microsoft.com/office/drawing/2014/main" id="{E20ECCCC-DE8F-446A-8801-6CBCE97D9492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0854;p71">
              <a:extLst>
                <a:ext uri="{FF2B5EF4-FFF2-40B4-BE49-F238E27FC236}">
                  <a16:creationId xmlns:a16="http://schemas.microsoft.com/office/drawing/2014/main" id="{DE070D68-1362-476A-BDB8-31FC0AAFFDA2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0855;p71">
              <a:extLst>
                <a:ext uri="{FF2B5EF4-FFF2-40B4-BE49-F238E27FC236}">
                  <a16:creationId xmlns:a16="http://schemas.microsoft.com/office/drawing/2014/main" id="{925240FE-E8CD-4F32-8E78-8575AE2682EB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" name="Google Shape;10851;p71">
            <a:extLst>
              <a:ext uri="{FF2B5EF4-FFF2-40B4-BE49-F238E27FC236}">
                <a16:creationId xmlns:a16="http://schemas.microsoft.com/office/drawing/2014/main" id="{B1508FBF-497C-4D85-BE75-5B4F34CD4BD2}"/>
              </a:ext>
            </a:extLst>
          </p:cNvPr>
          <p:cNvGrpSpPr/>
          <p:nvPr/>
        </p:nvGrpSpPr>
        <p:grpSpPr>
          <a:xfrm>
            <a:off x="6241292" y="3817164"/>
            <a:ext cx="270104" cy="360233"/>
            <a:chOff x="6695051" y="4259351"/>
            <a:chExt cx="270104" cy="360233"/>
          </a:xfrm>
        </p:grpSpPr>
        <p:sp>
          <p:nvSpPr>
            <p:cNvPr id="144" name="Google Shape;10852;p71">
              <a:extLst>
                <a:ext uri="{FF2B5EF4-FFF2-40B4-BE49-F238E27FC236}">
                  <a16:creationId xmlns:a16="http://schemas.microsoft.com/office/drawing/2014/main" id="{160C1DCA-BF37-413D-93F4-0B543C4EF21A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853;p71">
              <a:extLst>
                <a:ext uri="{FF2B5EF4-FFF2-40B4-BE49-F238E27FC236}">
                  <a16:creationId xmlns:a16="http://schemas.microsoft.com/office/drawing/2014/main" id="{435179C0-CD0A-4941-9087-6418F5886E99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0854;p71">
              <a:extLst>
                <a:ext uri="{FF2B5EF4-FFF2-40B4-BE49-F238E27FC236}">
                  <a16:creationId xmlns:a16="http://schemas.microsoft.com/office/drawing/2014/main" id="{CB149FBB-6260-4A85-B8F9-9168A96E1E20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0855;p71">
              <a:extLst>
                <a:ext uri="{FF2B5EF4-FFF2-40B4-BE49-F238E27FC236}">
                  <a16:creationId xmlns:a16="http://schemas.microsoft.com/office/drawing/2014/main" id="{EB365601-C1A1-4669-8FA4-D00266F5FB3A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" name="Google Shape;10851;p71">
            <a:extLst>
              <a:ext uri="{FF2B5EF4-FFF2-40B4-BE49-F238E27FC236}">
                <a16:creationId xmlns:a16="http://schemas.microsoft.com/office/drawing/2014/main" id="{287ED74B-6991-4284-940A-FDAE2338743B}"/>
              </a:ext>
            </a:extLst>
          </p:cNvPr>
          <p:cNvGrpSpPr/>
          <p:nvPr/>
        </p:nvGrpSpPr>
        <p:grpSpPr>
          <a:xfrm>
            <a:off x="5855761" y="3942657"/>
            <a:ext cx="270104" cy="360233"/>
            <a:chOff x="6695051" y="4259351"/>
            <a:chExt cx="270104" cy="360233"/>
          </a:xfrm>
        </p:grpSpPr>
        <p:sp>
          <p:nvSpPr>
            <p:cNvPr id="149" name="Google Shape;10852;p71">
              <a:extLst>
                <a:ext uri="{FF2B5EF4-FFF2-40B4-BE49-F238E27FC236}">
                  <a16:creationId xmlns:a16="http://schemas.microsoft.com/office/drawing/2014/main" id="{26584BFE-3ED1-4D00-8FB8-12F05B9526DB}"/>
                </a:ext>
              </a:extLst>
            </p:cNvPr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0853;p71">
              <a:extLst>
                <a:ext uri="{FF2B5EF4-FFF2-40B4-BE49-F238E27FC236}">
                  <a16:creationId xmlns:a16="http://schemas.microsoft.com/office/drawing/2014/main" id="{CC768B3D-DD3E-4DE6-A3A5-852C681C3CD8}"/>
                </a:ext>
              </a:extLst>
            </p:cNvPr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854;p71">
              <a:extLst>
                <a:ext uri="{FF2B5EF4-FFF2-40B4-BE49-F238E27FC236}">
                  <a16:creationId xmlns:a16="http://schemas.microsoft.com/office/drawing/2014/main" id="{D88EC7F1-A805-4315-85FF-24D64FF90274}"/>
                </a:ext>
              </a:extLst>
            </p:cNvPr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0855;p71">
              <a:extLst>
                <a:ext uri="{FF2B5EF4-FFF2-40B4-BE49-F238E27FC236}">
                  <a16:creationId xmlns:a16="http://schemas.microsoft.com/office/drawing/2014/main" id="{0D91B167-13E1-4412-9DCA-D9040A82C0ED}"/>
                </a:ext>
              </a:extLst>
            </p:cNvPr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" name="Google Shape;11430;p71">
            <a:extLst>
              <a:ext uri="{FF2B5EF4-FFF2-40B4-BE49-F238E27FC236}">
                <a16:creationId xmlns:a16="http://schemas.microsoft.com/office/drawing/2014/main" id="{9C25DE3A-D914-4BBC-89A6-F1F97FACCD97}"/>
              </a:ext>
            </a:extLst>
          </p:cNvPr>
          <p:cNvGrpSpPr/>
          <p:nvPr/>
        </p:nvGrpSpPr>
        <p:grpSpPr>
          <a:xfrm>
            <a:off x="1909074" y="3999529"/>
            <a:ext cx="282174" cy="355735"/>
            <a:chOff x="7144274" y="1500214"/>
            <a:chExt cx="282174" cy="355735"/>
          </a:xfrm>
        </p:grpSpPr>
        <p:sp>
          <p:nvSpPr>
            <p:cNvPr id="154" name="Google Shape;11431;p71">
              <a:extLst>
                <a:ext uri="{FF2B5EF4-FFF2-40B4-BE49-F238E27FC236}">
                  <a16:creationId xmlns:a16="http://schemas.microsoft.com/office/drawing/2014/main" id="{BF1FA983-1B2D-4466-B7FC-F8AA5BAF4B58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1432;p71">
              <a:extLst>
                <a:ext uri="{FF2B5EF4-FFF2-40B4-BE49-F238E27FC236}">
                  <a16:creationId xmlns:a16="http://schemas.microsoft.com/office/drawing/2014/main" id="{F289BE4C-842D-404F-8618-AA351524C248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1433;p71">
              <a:extLst>
                <a:ext uri="{FF2B5EF4-FFF2-40B4-BE49-F238E27FC236}">
                  <a16:creationId xmlns:a16="http://schemas.microsoft.com/office/drawing/2014/main" id="{F1D293E2-CAF2-40E7-9D48-9A1DD5716AF4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1434;p71">
              <a:extLst>
                <a:ext uri="{FF2B5EF4-FFF2-40B4-BE49-F238E27FC236}">
                  <a16:creationId xmlns:a16="http://schemas.microsoft.com/office/drawing/2014/main" id="{5CA59AD7-980D-4F50-862F-2C433FB66E9C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1435;p71">
              <a:extLst>
                <a:ext uri="{FF2B5EF4-FFF2-40B4-BE49-F238E27FC236}">
                  <a16:creationId xmlns:a16="http://schemas.microsoft.com/office/drawing/2014/main" id="{AE3A615D-5222-4CD5-AD65-09ED1942179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1436;p71">
              <a:extLst>
                <a:ext uri="{FF2B5EF4-FFF2-40B4-BE49-F238E27FC236}">
                  <a16:creationId xmlns:a16="http://schemas.microsoft.com/office/drawing/2014/main" id="{95742644-BD44-4A0E-88A9-FC43D436152E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0" name="Google Shape;11430;p71">
            <a:extLst>
              <a:ext uri="{FF2B5EF4-FFF2-40B4-BE49-F238E27FC236}">
                <a16:creationId xmlns:a16="http://schemas.microsoft.com/office/drawing/2014/main" id="{708F5B15-B097-40A4-A0DE-58EDE39007F6}"/>
              </a:ext>
            </a:extLst>
          </p:cNvPr>
          <p:cNvGrpSpPr/>
          <p:nvPr/>
        </p:nvGrpSpPr>
        <p:grpSpPr>
          <a:xfrm>
            <a:off x="6564777" y="3770294"/>
            <a:ext cx="282174" cy="355735"/>
            <a:chOff x="7144274" y="1500214"/>
            <a:chExt cx="282174" cy="355735"/>
          </a:xfrm>
        </p:grpSpPr>
        <p:sp>
          <p:nvSpPr>
            <p:cNvPr id="161" name="Google Shape;11431;p71">
              <a:extLst>
                <a:ext uri="{FF2B5EF4-FFF2-40B4-BE49-F238E27FC236}">
                  <a16:creationId xmlns:a16="http://schemas.microsoft.com/office/drawing/2014/main" id="{F9840747-0928-4370-A4EC-C6464D9EF506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1432;p71">
              <a:extLst>
                <a:ext uri="{FF2B5EF4-FFF2-40B4-BE49-F238E27FC236}">
                  <a16:creationId xmlns:a16="http://schemas.microsoft.com/office/drawing/2014/main" id="{1CCB5DAB-21A6-4E72-8A2C-9DFC0F6B48C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1433;p71">
              <a:extLst>
                <a:ext uri="{FF2B5EF4-FFF2-40B4-BE49-F238E27FC236}">
                  <a16:creationId xmlns:a16="http://schemas.microsoft.com/office/drawing/2014/main" id="{66324320-5503-4F52-B2C1-3835307CD3E3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1434;p71">
              <a:extLst>
                <a:ext uri="{FF2B5EF4-FFF2-40B4-BE49-F238E27FC236}">
                  <a16:creationId xmlns:a16="http://schemas.microsoft.com/office/drawing/2014/main" id="{D9992C4E-D07D-4F85-BC8F-3E41D74C0639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1435;p71">
              <a:extLst>
                <a:ext uri="{FF2B5EF4-FFF2-40B4-BE49-F238E27FC236}">
                  <a16:creationId xmlns:a16="http://schemas.microsoft.com/office/drawing/2014/main" id="{F51C4C75-C963-40A1-BFED-E46BEE19B9EB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1436;p71">
              <a:extLst>
                <a:ext uri="{FF2B5EF4-FFF2-40B4-BE49-F238E27FC236}">
                  <a16:creationId xmlns:a16="http://schemas.microsoft.com/office/drawing/2014/main" id="{055B3068-4700-441A-B972-2AE393BCE63D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" name="Google Shape;11430;p71">
            <a:extLst>
              <a:ext uri="{FF2B5EF4-FFF2-40B4-BE49-F238E27FC236}">
                <a16:creationId xmlns:a16="http://schemas.microsoft.com/office/drawing/2014/main" id="{597C3763-CF78-4B90-9284-5F6D33C083C7}"/>
              </a:ext>
            </a:extLst>
          </p:cNvPr>
          <p:cNvGrpSpPr/>
          <p:nvPr/>
        </p:nvGrpSpPr>
        <p:grpSpPr>
          <a:xfrm>
            <a:off x="2293391" y="4288083"/>
            <a:ext cx="282174" cy="355735"/>
            <a:chOff x="7144274" y="1500214"/>
            <a:chExt cx="282174" cy="355735"/>
          </a:xfrm>
        </p:grpSpPr>
        <p:sp>
          <p:nvSpPr>
            <p:cNvPr id="168" name="Google Shape;11431;p71">
              <a:extLst>
                <a:ext uri="{FF2B5EF4-FFF2-40B4-BE49-F238E27FC236}">
                  <a16:creationId xmlns:a16="http://schemas.microsoft.com/office/drawing/2014/main" id="{A74BED5F-EE84-431F-BD50-AB88D1828BD4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1432;p71">
              <a:extLst>
                <a:ext uri="{FF2B5EF4-FFF2-40B4-BE49-F238E27FC236}">
                  <a16:creationId xmlns:a16="http://schemas.microsoft.com/office/drawing/2014/main" id="{A76875E4-DC8A-4874-9EB4-4236998C3B4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1433;p71">
              <a:extLst>
                <a:ext uri="{FF2B5EF4-FFF2-40B4-BE49-F238E27FC236}">
                  <a16:creationId xmlns:a16="http://schemas.microsoft.com/office/drawing/2014/main" id="{D14F738F-973E-4F80-A3BF-F1D51E66CD9F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1434;p71">
              <a:extLst>
                <a:ext uri="{FF2B5EF4-FFF2-40B4-BE49-F238E27FC236}">
                  <a16:creationId xmlns:a16="http://schemas.microsoft.com/office/drawing/2014/main" id="{E0067BD6-3DA7-4643-A866-D977EE4A6BA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1435;p71">
              <a:extLst>
                <a:ext uri="{FF2B5EF4-FFF2-40B4-BE49-F238E27FC236}">
                  <a16:creationId xmlns:a16="http://schemas.microsoft.com/office/drawing/2014/main" id="{AAB7BC9B-9540-4411-B6FE-EB5D750EE04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1436;p71">
              <a:extLst>
                <a:ext uri="{FF2B5EF4-FFF2-40B4-BE49-F238E27FC236}">
                  <a16:creationId xmlns:a16="http://schemas.microsoft.com/office/drawing/2014/main" id="{DAA723FF-34E8-48EE-8C1B-2A3F62704F88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" name="Google Shape;11430;p71">
            <a:extLst>
              <a:ext uri="{FF2B5EF4-FFF2-40B4-BE49-F238E27FC236}">
                <a16:creationId xmlns:a16="http://schemas.microsoft.com/office/drawing/2014/main" id="{86BE9AD4-C539-4BBD-A127-482272FB4F97}"/>
              </a:ext>
            </a:extLst>
          </p:cNvPr>
          <p:cNvGrpSpPr/>
          <p:nvPr/>
        </p:nvGrpSpPr>
        <p:grpSpPr>
          <a:xfrm>
            <a:off x="6787110" y="4278885"/>
            <a:ext cx="282174" cy="355735"/>
            <a:chOff x="7144274" y="1500214"/>
            <a:chExt cx="282174" cy="355735"/>
          </a:xfrm>
        </p:grpSpPr>
        <p:sp>
          <p:nvSpPr>
            <p:cNvPr id="175" name="Google Shape;11431;p71">
              <a:extLst>
                <a:ext uri="{FF2B5EF4-FFF2-40B4-BE49-F238E27FC236}">
                  <a16:creationId xmlns:a16="http://schemas.microsoft.com/office/drawing/2014/main" id="{864240DC-4C3A-46CD-9F76-CC33205F522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1432;p71">
              <a:extLst>
                <a:ext uri="{FF2B5EF4-FFF2-40B4-BE49-F238E27FC236}">
                  <a16:creationId xmlns:a16="http://schemas.microsoft.com/office/drawing/2014/main" id="{4A3BAF20-6BD6-4C32-B893-3B6063412DD9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1433;p71">
              <a:extLst>
                <a:ext uri="{FF2B5EF4-FFF2-40B4-BE49-F238E27FC236}">
                  <a16:creationId xmlns:a16="http://schemas.microsoft.com/office/drawing/2014/main" id="{6D85E4BB-FF3E-412A-842C-F52F9F22860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1434;p71">
              <a:extLst>
                <a:ext uri="{FF2B5EF4-FFF2-40B4-BE49-F238E27FC236}">
                  <a16:creationId xmlns:a16="http://schemas.microsoft.com/office/drawing/2014/main" id="{57D89ECA-FA11-49F1-BF57-E3049F596249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1435;p71">
              <a:extLst>
                <a:ext uri="{FF2B5EF4-FFF2-40B4-BE49-F238E27FC236}">
                  <a16:creationId xmlns:a16="http://schemas.microsoft.com/office/drawing/2014/main" id="{E051BD7D-3893-4CC4-9323-1D5C251FEFEC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1436;p71">
              <a:extLst>
                <a:ext uri="{FF2B5EF4-FFF2-40B4-BE49-F238E27FC236}">
                  <a16:creationId xmlns:a16="http://schemas.microsoft.com/office/drawing/2014/main" id="{0C606C4A-1210-42F1-B25A-0621282AE6C6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" name="Google Shape;11430;p71">
            <a:extLst>
              <a:ext uri="{FF2B5EF4-FFF2-40B4-BE49-F238E27FC236}">
                <a16:creationId xmlns:a16="http://schemas.microsoft.com/office/drawing/2014/main" id="{C819299C-76C2-49C2-A503-066AE4F113F6}"/>
              </a:ext>
            </a:extLst>
          </p:cNvPr>
          <p:cNvGrpSpPr/>
          <p:nvPr/>
        </p:nvGrpSpPr>
        <p:grpSpPr>
          <a:xfrm>
            <a:off x="6950452" y="3856742"/>
            <a:ext cx="282174" cy="355735"/>
            <a:chOff x="7144274" y="1500214"/>
            <a:chExt cx="282174" cy="355735"/>
          </a:xfrm>
        </p:grpSpPr>
        <p:sp>
          <p:nvSpPr>
            <p:cNvPr id="182" name="Google Shape;11431;p71">
              <a:extLst>
                <a:ext uri="{FF2B5EF4-FFF2-40B4-BE49-F238E27FC236}">
                  <a16:creationId xmlns:a16="http://schemas.microsoft.com/office/drawing/2014/main" id="{895F2F8C-4E3B-4AC1-8653-9DB8C761AF9F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1432;p71">
              <a:extLst>
                <a:ext uri="{FF2B5EF4-FFF2-40B4-BE49-F238E27FC236}">
                  <a16:creationId xmlns:a16="http://schemas.microsoft.com/office/drawing/2014/main" id="{63964B9B-9E32-4989-845E-470AE84FDF8E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1433;p71">
              <a:extLst>
                <a:ext uri="{FF2B5EF4-FFF2-40B4-BE49-F238E27FC236}">
                  <a16:creationId xmlns:a16="http://schemas.microsoft.com/office/drawing/2014/main" id="{6BD34CE6-FF17-4B16-9CC0-907EAC24746A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1434;p71">
              <a:extLst>
                <a:ext uri="{FF2B5EF4-FFF2-40B4-BE49-F238E27FC236}">
                  <a16:creationId xmlns:a16="http://schemas.microsoft.com/office/drawing/2014/main" id="{439F8242-3233-4DCC-B98E-483CA688C662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1435;p71">
              <a:extLst>
                <a:ext uri="{FF2B5EF4-FFF2-40B4-BE49-F238E27FC236}">
                  <a16:creationId xmlns:a16="http://schemas.microsoft.com/office/drawing/2014/main" id="{208EE9C8-7338-46A5-AB6F-10453D73192B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1436;p71">
              <a:extLst>
                <a:ext uri="{FF2B5EF4-FFF2-40B4-BE49-F238E27FC236}">
                  <a16:creationId xmlns:a16="http://schemas.microsoft.com/office/drawing/2014/main" id="{718D7DEC-DCE5-4A2D-8702-511F2794A224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" name="Google Shape;334;p30">
            <a:extLst>
              <a:ext uri="{FF2B5EF4-FFF2-40B4-BE49-F238E27FC236}">
                <a16:creationId xmlns:a16="http://schemas.microsoft.com/office/drawing/2014/main" id="{8E6A1639-A20D-489E-9FE0-203A48F94455}"/>
              </a:ext>
            </a:extLst>
          </p:cNvPr>
          <p:cNvSpPr txBox="1">
            <a:spLocks/>
          </p:cNvSpPr>
          <p:nvPr/>
        </p:nvSpPr>
        <p:spPr>
          <a:xfrm>
            <a:off x="538128" y="1099271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total estudiantes = 30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15 (50%)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6" name="Google Shape;334;p30">
            <a:extLst>
              <a:ext uri="{FF2B5EF4-FFF2-40B4-BE49-F238E27FC236}">
                <a16:creationId xmlns:a16="http://schemas.microsoft.com/office/drawing/2014/main" id="{A8331072-565D-4231-9629-184785E966BF}"/>
              </a:ext>
            </a:extLst>
          </p:cNvPr>
          <p:cNvSpPr txBox="1">
            <a:spLocks/>
          </p:cNvSpPr>
          <p:nvPr/>
        </p:nvSpPr>
        <p:spPr>
          <a:xfrm>
            <a:off x="2947703" y="2534439"/>
            <a:ext cx="951973" cy="38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Grado IX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7" name="Google Shape;334;p30">
            <a:extLst>
              <a:ext uri="{FF2B5EF4-FFF2-40B4-BE49-F238E27FC236}">
                <a16:creationId xmlns:a16="http://schemas.microsoft.com/office/drawing/2014/main" id="{38756B53-E3BA-4B10-A316-4D8E166874C1}"/>
              </a:ext>
            </a:extLst>
          </p:cNvPr>
          <p:cNvSpPr txBox="1">
            <a:spLocks/>
          </p:cNvSpPr>
          <p:nvPr/>
        </p:nvSpPr>
        <p:spPr>
          <a:xfrm>
            <a:off x="5238851" y="2518667"/>
            <a:ext cx="1126298" cy="38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Grado X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8" name="Google Shape;334;p30">
            <a:extLst>
              <a:ext uri="{FF2B5EF4-FFF2-40B4-BE49-F238E27FC236}">
                <a16:creationId xmlns:a16="http://schemas.microsoft.com/office/drawing/2014/main" id="{6303E773-4263-4404-B4A1-2571766E912E}"/>
              </a:ext>
            </a:extLst>
          </p:cNvPr>
          <p:cNvSpPr txBox="1">
            <a:spLocks/>
          </p:cNvSpPr>
          <p:nvPr/>
        </p:nvSpPr>
        <p:spPr>
          <a:xfrm>
            <a:off x="179430" y="2915963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estudiantes = 14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6 (43%)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  <p:sp>
        <p:nvSpPr>
          <p:cNvPr id="199" name="Google Shape;334;p30">
            <a:extLst>
              <a:ext uri="{FF2B5EF4-FFF2-40B4-BE49-F238E27FC236}">
                <a16:creationId xmlns:a16="http://schemas.microsoft.com/office/drawing/2014/main" id="{65C1FE5B-1E28-4CE9-95DB-91398C9038D5}"/>
              </a:ext>
            </a:extLst>
          </p:cNvPr>
          <p:cNvSpPr txBox="1">
            <a:spLocks/>
          </p:cNvSpPr>
          <p:nvPr/>
        </p:nvSpPr>
        <p:spPr>
          <a:xfrm>
            <a:off x="6643568" y="2910676"/>
            <a:ext cx="2321007" cy="5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 estudiantes = 16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Juegan futbol = 9 (56%)</a:t>
            </a:r>
          </a:p>
          <a:p>
            <a:pPr marL="0" indent="0" algn="l">
              <a:spcBef>
                <a:spcPts val="1600"/>
              </a:spcBef>
              <a:buFont typeface="Montserrat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2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1059</Words>
  <Application>Microsoft Office PowerPoint</Application>
  <PresentationFormat>Presentación en pantalla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Montserrat</vt:lpstr>
      <vt:lpstr>Rubik Light</vt:lpstr>
      <vt:lpstr>Roboto Condensed Light</vt:lpstr>
      <vt:lpstr>Abel</vt:lpstr>
      <vt:lpstr>Livvic</vt:lpstr>
      <vt:lpstr>Arial</vt:lpstr>
      <vt:lpstr>Custal Project Proposal by Slidesgo</vt:lpstr>
      <vt:lpstr>Árboles de decisión</vt:lpstr>
      <vt:lpstr>Árboles de decisión</vt:lpstr>
      <vt:lpstr>¿Por qué utilizar árboles de decisión?</vt:lpstr>
      <vt:lpstr>¿Qué es el índice de Gini y el porqué de su uso?</vt:lpstr>
      <vt:lpstr>Índice Gini</vt:lpstr>
      <vt:lpstr>Fórmulas Gini</vt:lpstr>
      <vt:lpstr>Ejemplo de aplicación de Gini</vt:lpstr>
      <vt:lpstr>Presentación de PowerPoint</vt:lpstr>
      <vt:lpstr>Presentación de PowerPoint</vt:lpstr>
      <vt:lpstr>Presentación de PowerPoint</vt:lpstr>
      <vt:lpstr>Resultados</vt:lpstr>
      <vt:lpstr>VEAMOS EL CÓDIGO</vt:lpstr>
      <vt:lpstr>Estudio resultados ICFES</vt:lpstr>
      <vt:lpstr>Árbol en base a puntajes</vt:lpstr>
      <vt:lpstr>Árbol en base a socioeconomía</vt:lpstr>
      <vt:lpstr>Árbol en base a puntajes y socioeconomía</vt:lpstr>
      <vt:lpstr>Tiempos de ejecución con distintos niveles de recursividad</vt:lpstr>
      <vt:lpstr>Árbol con mejor certeza (77%)</vt:lpstr>
      <vt:lpstr>Matriz de confusión del mejor árbol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de decisión</dc:title>
  <cp:lastModifiedBy>Juan Manuel Muñoz Arias</cp:lastModifiedBy>
  <cp:revision>20</cp:revision>
  <dcterms:modified xsi:type="dcterms:W3CDTF">2020-12-03T14:20:07Z</dcterms:modified>
</cp:coreProperties>
</file>