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6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29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2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7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38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98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5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1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1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26A84-9777-5CED-1550-3174FC640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services!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838AE0-B9C9-B360-AF31-3821751BF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 Web API</a:t>
            </a:r>
          </a:p>
        </p:txBody>
      </p:sp>
    </p:spTree>
    <p:extLst>
      <p:ext uri="{BB962C8B-B14F-4D97-AF65-F5344CB8AC3E}">
        <p14:creationId xmlns:p14="http://schemas.microsoft.com/office/powerpoint/2010/main" val="368436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430BBA-0E6C-D5A7-3D83-5D2F928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Résumé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8242-B9F9-6382-86DF-67EC4348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À quoi ça sert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Pourquoi on fait ça</a:t>
            </a:r>
          </a:p>
          <a:p>
            <a:r>
              <a:rPr lang="fr-FR" dirty="0">
                <a:solidFill>
                  <a:schemeClr val="tx1"/>
                </a:solidFill>
              </a:rPr>
              <a:t>Les services </a:t>
            </a:r>
            <a:r>
              <a:rPr lang="fr-FR" dirty="0" err="1">
                <a:solidFill>
                  <a:schemeClr val="tx1"/>
                </a:solidFill>
              </a:rPr>
              <a:t>Angular</a:t>
            </a:r>
            <a:r>
              <a:rPr lang="fr-FR" dirty="0">
                <a:solidFill>
                  <a:schemeClr val="tx1"/>
                </a:solidFill>
              </a:rPr>
              <a:t> vs Web API</a:t>
            </a:r>
          </a:p>
          <a:p>
            <a:r>
              <a:rPr lang="fr-FR" dirty="0">
                <a:solidFill>
                  <a:schemeClr val="tx1"/>
                </a:solidFill>
              </a:rPr>
              <a:t>Comment on l’écrit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99713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430BBA-0E6C-D5A7-3D83-5D2F928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À quoi ça sert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8242-B9F9-6382-86DF-67EC4348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Commençons par regarder un exemple du Code pour voir à quoi ça ressemble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Démo!</a:t>
            </a:r>
          </a:p>
        </p:txBody>
      </p:sp>
    </p:spTree>
    <p:extLst>
      <p:ext uri="{BB962C8B-B14F-4D97-AF65-F5344CB8AC3E}">
        <p14:creationId xmlns:p14="http://schemas.microsoft.com/office/powerpoint/2010/main" val="357619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430BBA-0E6C-D5A7-3D83-5D2F928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À quoi ça sert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8242-B9F9-6382-86DF-67EC4348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Faire un service répond à plein de besoins que vous n’avez pas encore 😐</a:t>
            </a:r>
          </a:p>
          <a:p>
            <a:r>
              <a:rPr lang="fr-FR" dirty="0">
                <a:solidFill>
                  <a:schemeClr val="tx1"/>
                </a:solidFill>
              </a:rPr>
              <a:t>La séparation du code en plusieurs couche permet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Un meilleur travail en équipe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Facilite les tests unitaires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Facilite l’écriture du code</a:t>
            </a:r>
          </a:p>
        </p:txBody>
      </p:sp>
    </p:spTree>
    <p:extLst>
      <p:ext uri="{BB962C8B-B14F-4D97-AF65-F5344CB8AC3E}">
        <p14:creationId xmlns:p14="http://schemas.microsoft.com/office/powerpoint/2010/main" val="81195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430BBA-0E6C-D5A7-3D83-5D2F928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Angular</a:t>
            </a:r>
            <a:r>
              <a:rPr lang="fr-FR" dirty="0">
                <a:solidFill>
                  <a:schemeClr val="tx1"/>
                </a:solidFill>
              </a:rPr>
              <a:t>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VS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Web API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8242-B9F9-6382-86DF-67EC4348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services ont toujours la même utilité, soit d’accéder aux données</a:t>
            </a:r>
          </a:p>
          <a:p>
            <a:r>
              <a:rPr lang="fr-FR" dirty="0">
                <a:solidFill>
                  <a:schemeClr val="tx1"/>
                </a:solidFill>
              </a:rPr>
              <a:t>En </a:t>
            </a:r>
            <a:r>
              <a:rPr lang="fr-FR" dirty="0" err="1">
                <a:solidFill>
                  <a:schemeClr val="tx1"/>
                </a:solidFill>
              </a:rPr>
              <a:t>Angular</a:t>
            </a:r>
            <a:r>
              <a:rPr lang="fr-FR" dirty="0">
                <a:solidFill>
                  <a:schemeClr val="tx1"/>
                </a:solidFill>
              </a:rPr>
              <a:t>, les données sont accédées par des requêtes HTTP</a:t>
            </a:r>
          </a:p>
          <a:p>
            <a:r>
              <a:rPr lang="fr-FR" dirty="0">
                <a:solidFill>
                  <a:schemeClr val="tx1"/>
                </a:solidFill>
              </a:rPr>
              <a:t>En Web Api, les données sont accédées par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 Framework et la BD</a:t>
            </a:r>
          </a:p>
          <a:p>
            <a:r>
              <a:rPr lang="fr-FR" dirty="0">
                <a:solidFill>
                  <a:schemeClr val="tx1"/>
                </a:solidFill>
              </a:rPr>
              <a:t>Bref, la seule chose qui change c’est l’emplacement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3694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430BBA-0E6C-D5A7-3D83-5D2F928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Angular 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VS 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Web API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8155462-07E2-039B-28E0-989CFC073EFD}"/>
              </a:ext>
            </a:extLst>
          </p:cNvPr>
          <p:cNvSpPr/>
          <p:nvPr/>
        </p:nvSpPr>
        <p:spPr>
          <a:xfrm>
            <a:off x="5428502" y="1912088"/>
            <a:ext cx="1689180" cy="89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608DE-7F96-A6F9-F2CF-CFD69246F4D8}"/>
              </a:ext>
            </a:extLst>
          </p:cNvPr>
          <p:cNvSpPr/>
          <p:nvPr/>
        </p:nvSpPr>
        <p:spPr>
          <a:xfrm>
            <a:off x="5428502" y="3298336"/>
            <a:ext cx="1689180" cy="89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A99EB-529E-42E8-21F9-EF3E82B68902}"/>
              </a:ext>
            </a:extLst>
          </p:cNvPr>
          <p:cNvSpPr/>
          <p:nvPr/>
        </p:nvSpPr>
        <p:spPr>
          <a:xfrm>
            <a:off x="5428502" y="4684585"/>
            <a:ext cx="1689180" cy="89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(API)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144123-1B59-9808-6E5D-B84A79E22F93}"/>
              </a:ext>
            </a:extLst>
          </p:cNvPr>
          <p:cNvSpPr/>
          <p:nvPr/>
        </p:nvSpPr>
        <p:spPr>
          <a:xfrm>
            <a:off x="4859884" y="651009"/>
            <a:ext cx="282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Angular</a:t>
            </a:r>
            <a:endParaRPr lang="fr-C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5336628-A857-B435-C05E-1138E76F4D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273092" y="2805689"/>
            <a:ext cx="0" cy="492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A4D406C-D7B7-1E19-C01D-9ECB3D9F3D23}"/>
              </a:ext>
            </a:extLst>
          </p:cNvPr>
          <p:cNvCxnSpPr/>
          <p:nvPr/>
        </p:nvCxnSpPr>
        <p:spPr>
          <a:xfrm>
            <a:off x="6263060" y="4191938"/>
            <a:ext cx="0" cy="492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2DD1800-A293-AB57-CDB7-A5163CFE789A}"/>
              </a:ext>
            </a:extLst>
          </p:cNvPr>
          <p:cNvSpPr/>
          <p:nvPr/>
        </p:nvSpPr>
        <p:spPr>
          <a:xfrm>
            <a:off x="8810251" y="1944465"/>
            <a:ext cx="1689180" cy="89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6887F-F4F1-58E1-B452-95B9FF8AB664}"/>
              </a:ext>
            </a:extLst>
          </p:cNvPr>
          <p:cNvSpPr/>
          <p:nvPr/>
        </p:nvSpPr>
        <p:spPr>
          <a:xfrm>
            <a:off x="8810251" y="3330713"/>
            <a:ext cx="1689180" cy="89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53711A-0756-D818-1659-94CBAF8DEED3}"/>
              </a:ext>
            </a:extLst>
          </p:cNvPr>
          <p:cNvSpPr/>
          <p:nvPr/>
        </p:nvSpPr>
        <p:spPr>
          <a:xfrm>
            <a:off x="8810251" y="4716962"/>
            <a:ext cx="1689180" cy="89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(DB)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4CEF4-7C07-19E4-B6FF-AF5D4928A5EB}"/>
              </a:ext>
            </a:extLst>
          </p:cNvPr>
          <p:cNvSpPr/>
          <p:nvPr/>
        </p:nvSpPr>
        <p:spPr>
          <a:xfrm>
            <a:off x="8131829" y="683386"/>
            <a:ext cx="3046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API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133F6F4-3904-D2B5-902C-D0325E955534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654841" y="2838066"/>
            <a:ext cx="0" cy="492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CA3CBF-9B45-8CBE-6F73-8128A5CB6984}"/>
              </a:ext>
            </a:extLst>
          </p:cNvPr>
          <p:cNvCxnSpPr/>
          <p:nvPr/>
        </p:nvCxnSpPr>
        <p:spPr>
          <a:xfrm>
            <a:off x="9644809" y="4224315"/>
            <a:ext cx="0" cy="492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91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430BBA-0E6C-D5A7-3D83-5D2F928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Écrire un 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8242-B9F9-6382-86DF-67EC4348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étapes</a:t>
            </a:r>
          </a:p>
          <a:p>
            <a:r>
              <a:rPr lang="fr-FR" dirty="0">
                <a:solidFill>
                  <a:schemeClr val="tx1"/>
                </a:solidFill>
              </a:rPr>
              <a:t>Ajouter le service dans </a:t>
            </a:r>
            <a:r>
              <a:rPr lang="fr-FR" dirty="0" err="1">
                <a:solidFill>
                  <a:schemeClr val="tx1"/>
                </a:solidFill>
              </a:rPr>
              <a:t>Program.cs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CA" b="0" i="0" dirty="0" err="1">
                <a:effectLst/>
                <a:latin typeface="SFMono-Regular"/>
              </a:rPr>
              <a:t>builder</a:t>
            </a:r>
            <a:r>
              <a:rPr lang="fr-CA" b="0" i="0" dirty="0" err="1">
                <a:solidFill>
                  <a:srgbClr val="F6F8FA"/>
                </a:solidFill>
                <a:effectLst/>
                <a:latin typeface="SFMono-Regular"/>
              </a:rPr>
              <a:t>.</a:t>
            </a:r>
            <a:r>
              <a:rPr lang="fr-CA" b="0" i="0" dirty="0" err="1">
                <a:effectLst/>
                <a:latin typeface="SFMono-Regular"/>
              </a:rPr>
              <a:t>Services</a:t>
            </a:r>
            <a:r>
              <a:rPr lang="fr-CA" b="0" i="0" dirty="0" err="1">
                <a:solidFill>
                  <a:srgbClr val="F6F8FA"/>
                </a:solidFill>
                <a:effectLst/>
                <a:latin typeface="SFMono-Regular"/>
              </a:rPr>
              <a:t>.</a:t>
            </a:r>
            <a:r>
              <a:rPr lang="fr-CA" b="0" i="0" dirty="0" err="1">
                <a:effectLst/>
                <a:latin typeface="SFMono-Regular"/>
              </a:rPr>
              <a:t>AddScoped</a:t>
            </a:r>
            <a:r>
              <a:rPr lang="fr-CA" b="0" i="0" dirty="0">
                <a:solidFill>
                  <a:srgbClr val="F6F8FA"/>
                </a:solidFill>
                <a:effectLst/>
                <a:latin typeface="SFMono-Regular"/>
              </a:rPr>
              <a:t>&lt;</a:t>
            </a:r>
            <a:r>
              <a:rPr lang="fr-CA" b="0" i="0" dirty="0" err="1">
                <a:effectLst/>
                <a:latin typeface="SFMono-Regular"/>
              </a:rPr>
              <a:t>CatsService</a:t>
            </a:r>
            <a:r>
              <a:rPr lang="fr-CA" b="0" i="0" dirty="0">
                <a:solidFill>
                  <a:srgbClr val="F6F8FA"/>
                </a:solidFill>
                <a:effectLst/>
                <a:latin typeface="SFMono-Regular"/>
              </a:rPr>
              <a:t>&gt;();</a:t>
            </a:r>
          </a:p>
          <a:p>
            <a:pPr lvl="1"/>
            <a:r>
              <a:rPr lang="fr-CA" dirty="0" err="1">
                <a:solidFill>
                  <a:srgbClr val="F6F8FA"/>
                </a:solidFill>
                <a:latin typeface="SFMono-Regular"/>
              </a:rPr>
              <a:t>AddScoped</a:t>
            </a:r>
            <a:r>
              <a:rPr lang="fr-CA" dirty="0">
                <a:solidFill>
                  <a:srgbClr val="F6F8FA"/>
                </a:solidFill>
                <a:latin typeface="SFMono-Regular"/>
              </a:rPr>
              <a:t> permet d’avoir un service par requête http</a:t>
            </a:r>
          </a:p>
          <a:p>
            <a:r>
              <a:rPr lang="fr-FR" dirty="0">
                <a:solidFill>
                  <a:schemeClr val="tx1"/>
                </a:solidFill>
              </a:rPr>
              <a:t>On injecte le service dans notre contrôleur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On injecte le contexte dans le service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En cas de doute on regarde l’exemple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https://</a:t>
            </a:r>
            <a:r>
              <a:rPr lang="fr-FR" dirty="0" err="1">
                <a:solidFill>
                  <a:schemeClr val="tx1"/>
                </a:solidFill>
              </a:rPr>
              <a:t>github.com</a:t>
            </a:r>
            <a:r>
              <a:rPr lang="fr-FR" dirty="0">
                <a:solidFill>
                  <a:schemeClr val="tx1"/>
                </a:solidFill>
              </a:rPr>
              <a:t>/CEM-420-4W6/</a:t>
            </a:r>
            <a:r>
              <a:rPr lang="fr-FR" dirty="0" err="1">
                <a:solidFill>
                  <a:schemeClr val="tx1"/>
                </a:solidFill>
              </a:rPr>
              <a:t>services.api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C3BE90-2463-FF7F-EF85-8033776C1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50" b="46562"/>
          <a:stretch/>
        </p:blipFill>
        <p:spPr>
          <a:xfrm>
            <a:off x="5799252" y="3531186"/>
            <a:ext cx="4064000" cy="3000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C74C57-7CCB-2199-C498-43BF97763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252" y="4249388"/>
            <a:ext cx="4064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{1341323A-5466-2340-85AD-F1CA58CB02EB}tf10001076</Template>
  <TotalTime>169</TotalTime>
  <Words>218</Words>
  <Application>Microsoft Macintosh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SFMono-Regular</vt:lpstr>
      <vt:lpstr>Wingdings 3</vt:lpstr>
      <vt:lpstr>Salle d’ions</vt:lpstr>
      <vt:lpstr>Les services!</vt:lpstr>
      <vt:lpstr>Résumé</vt:lpstr>
      <vt:lpstr>À quoi ça sert</vt:lpstr>
      <vt:lpstr>À quoi ça sert</vt:lpstr>
      <vt:lpstr>Angular  VS  Web API</vt:lpstr>
      <vt:lpstr>Angular  VS  Web API</vt:lpstr>
      <vt:lpstr>Écrire un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services!</dc:title>
  <dc:creator>Nadeau Jean-Michel</dc:creator>
  <cp:lastModifiedBy>Nadeau Jean-Michel</cp:lastModifiedBy>
  <cp:revision>1</cp:revision>
  <dcterms:created xsi:type="dcterms:W3CDTF">2023-11-08T17:16:13Z</dcterms:created>
  <dcterms:modified xsi:type="dcterms:W3CDTF">2023-11-08T20:05:37Z</dcterms:modified>
</cp:coreProperties>
</file>