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87" r:id="rId3"/>
    <p:sldId id="288" r:id="rId4"/>
    <p:sldId id="294" r:id="rId5"/>
    <p:sldId id="295" r:id="rId6"/>
    <p:sldId id="289" r:id="rId7"/>
    <p:sldId id="297" r:id="rId8"/>
    <p:sldId id="298" r:id="rId9"/>
    <p:sldId id="299" r:id="rId10"/>
    <p:sldId id="300" r:id="rId11"/>
    <p:sldId id="301" r:id="rId12"/>
    <p:sldId id="304" r:id="rId13"/>
    <p:sldId id="307" r:id="rId14"/>
    <p:sldId id="303" r:id="rId15"/>
    <p:sldId id="305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2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Semaine 11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Traitement d’images</a:t>
            </a:r>
          </a:p>
        </p:txBody>
      </p:sp>
    </p:spTree>
    <p:extLst>
      <p:ext uri="{BB962C8B-B14F-4D97-AF65-F5344CB8AC3E}">
        <p14:creationId xmlns:p14="http://schemas.microsoft.com/office/powerpoint/2010/main" val="32993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Sauvegarder l’image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r>
              <a:rPr lang="fr-CA" dirty="0"/>
              <a:t>		if (</a:t>
            </a:r>
            <a:r>
              <a:rPr lang="fr-CA" dirty="0" err="1"/>
              <a:t>file.Length</a:t>
            </a:r>
            <a:r>
              <a:rPr lang="fr-CA" dirty="0"/>
              <a:t> &gt; 0)</a:t>
            </a:r>
          </a:p>
          <a:p>
            <a:pPr marL="0" indent="0">
              <a:buNone/>
            </a:pPr>
            <a:r>
              <a:rPr lang="fr-CA" dirty="0"/>
              <a:t>		{</a:t>
            </a:r>
          </a:p>
          <a:p>
            <a:pPr marL="0" indent="0">
              <a:buNone/>
            </a:pPr>
            <a:r>
              <a:rPr lang="en-US" dirty="0"/>
              <a:t>			Image </a:t>
            </a:r>
            <a:r>
              <a:rPr lang="en-US" dirty="0" err="1"/>
              <a:t>image</a:t>
            </a:r>
            <a:r>
              <a:rPr lang="en-US" dirty="0"/>
              <a:t> = </a:t>
            </a:r>
            <a:r>
              <a:rPr lang="en-US" dirty="0" err="1"/>
              <a:t>Image.Load</a:t>
            </a:r>
            <a:r>
              <a:rPr lang="en-US" dirty="0"/>
              <a:t>(</a:t>
            </a:r>
            <a:r>
              <a:rPr lang="en-US" dirty="0" err="1"/>
              <a:t>file.OpenReadStream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image.Save</a:t>
            </a:r>
            <a:r>
              <a:rPr lang="en-US" dirty="0"/>
              <a:t>("</a:t>
            </a:r>
            <a:r>
              <a:rPr lang="en-US" dirty="0" err="1"/>
              <a:t>Emplacement_sur_disque</a:t>
            </a:r>
            <a:r>
              <a:rPr lang="en-US" dirty="0"/>
              <a:t>"));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797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</a:t>
            </a:r>
            <a:r>
              <a:rPr lang="fr-CA" dirty="0" err="1"/>
              <a:t>Redimentionner</a:t>
            </a:r>
            <a:r>
              <a:rPr lang="fr-CA" dirty="0"/>
              <a:t>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471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		if (</a:t>
            </a:r>
            <a:r>
              <a:rPr lang="fr-CA" dirty="0" err="1"/>
              <a:t>file.Length</a:t>
            </a:r>
            <a:r>
              <a:rPr lang="fr-CA" dirty="0"/>
              <a:t> &gt; 0)  {</a:t>
            </a:r>
          </a:p>
          <a:p>
            <a:pPr marL="0" indent="0">
              <a:buNone/>
            </a:pPr>
            <a:r>
              <a:rPr lang="en-US" dirty="0"/>
              <a:t>			Image </a:t>
            </a:r>
            <a:r>
              <a:rPr lang="en-US" dirty="0" err="1"/>
              <a:t>image</a:t>
            </a:r>
            <a:r>
              <a:rPr lang="en-US" dirty="0"/>
              <a:t> = </a:t>
            </a:r>
            <a:r>
              <a:rPr lang="en-US" dirty="0" err="1"/>
              <a:t>Image.Load</a:t>
            </a:r>
            <a:r>
              <a:rPr lang="en-US" dirty="0"/>
              <a:t>(</a:t>
            </a:r>
            <a:r>
              <a:rPr lang="en-US" dirty="0" err="1"/>
              <a:t>file.OpenReadStream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fr-CA" dirty="0"/>
              <a:t>			</a:t>
            </a:r>
            <a:r>
              <a:rPr lang="fr-CA" dirty="0" err="1"/>
              <a:t>image.Mutate</a:t>
            </a:r>
            <a:r>
              <a:rPr lang="fr-CA" dirty="0"/>
              <a:t>(i =&gt; {</a:t>
            </a:r>
          </a:p>
          <a:p>
            <a:pPr marL="0" indent="0">
              <a:buNone/>
            </a:pPr>
            <a:r>
              <a:rPr lang="fr-CA" dirty="0"/>
              <a:t>				</a:t>
            </a:r>
            <a:r>
              <a:rPr lang="fr-CA" dirty="0" err="1"/>
              <a:t>i.Resize</a:t>
            </a:r>
            <a:r>
              <a:rPr lang="fr-CA" dirty="0"/>
              <a:t>(new </a:t>
            </a:r>
            <a:r>
              <a:rPr lang="fr-CA" dirty="0" err="1"/>
              <a:t>ResizeOptions</a:t>
            </a:r>
            <a:r>
              <a:rPr lang="fr-CA" dirty="0"/>
              <a:t>() {</a:t>
            </a:r>
          </a:p>
          <a:p>
            <a:pPr marL="0" indent="0">
              <a:buNone/>
            </a:pPr>
            <a:r>
              <a:rPr lang="fr-CA" dirty="0"/>
              <a:t>					Mode = </a:t>
            </a:r>
            <a:r>
              <a:rPr lang="fr-CA" dirty="0" err="1"/>
              <a:t>ResizeMode.Min</a:t>
            </a:r>
            <a:r>
              <a:rPr lang="fr-CA" dirty="0"/>
              <a:t>,</a:t>
            </a:r>
          </a:p>
          <a:p>
            <a:pPr marL="0" indent="0">
              <a:buNone/>
            </a:pPr>
            <a:r>
              <a:rPr lang="en-US" dirty="0"/>
              <a:t>					Size = new Size() { Height = 720 }</a:t>
            </a:r>
          </a:p>
          <a:p>
            <a:pPr marL="0" indent="0">
              <a:buNone/>
            </a:pPr>
            <a:r>
              <a:rPr lang="fr-CA" dirty="0"/>
              <a:t>				});</a:t>
            </a:r>
          </a:p>
          <a:p>
            <a:pPr marL="0" indent="0">
              <a:buNone/>
            </a:pPr>
            <a:r>
              <a:rPr lang="fr-CA" dirty="0"/>
              <a:t>			});</a:t>
            </a:r>
          </a:p>
          <a:p>
            <a:r>
              <a:rPr lang="fr-CA" dirty="0"/>
              <a:t>Je vous invite à aller voir la document de la librairie pour en connaitre plus sur les </a:t>
            </a:r>
            <a:r>
              <a:rPr lang="fr-CA" dirty="0" err="1"/>
              <a:t>ResizeOptions</a:t>
            </a:r>
            <a:r>
              <a:rPr lang="fr-CA" dirty="0"/>
              <a:t> et </a:t>
            </a:r>
            <a:r>
              <a:rPr lang="fr-CA" dirty="0" err="1"/>
              <a:t>ResizeMode</a:t>
            </a:r>
            <a:endParaRPr lang="fr-CA" dirty="0"/>
          </a:p>
          <a:p>
            <a:r>
              <a:rPr lang="fr-CA" dirty="0"/>
              <a:t>https://docs.sixlabors.com/api/ImageSharp/SixLabors.ImageSharp.Processing.ResizeMode.html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Extraire des données l’EXIF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L’EXIF </a:t>
            </a:r>
            <a:r>
              <a:rPr lang="en-US" dirty="0" err="1"/>
              <a:t>est</a:t>
            </a:r>
            <a:r>
              <a:rPr lang="en-US" dirty="0"/>
              <a:t> du metadata </a:t>
            </a:r>
            <a:r>
              <a:rPr lang="en-US" dirty="0" err="1"/>
              <a:t>contenu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image.</a:t>
            </a:r>
          </a:p>
          <a:p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ogarnisées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 – </a:t>
            </a:r>
            <a:r>
              <a:rPr lang="en-US" dirty="0" err="1"/>
              <a:t>Valeur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toutefois</a:t>
            </a:r>
            <a:r>
              <a:rPr lang="en-US" dirty="0"/>
              <a:t> possible </a:t>
            </a:r>
            <a:r>
              <a:rPr lang="en-US" dirty="0" err="1"/>
              <a:t>qu’une</a:t>
            </a:r>
            <a:r>
              <a:rPr lang="en-US" dirty="0"/>
              <a:t> image </a:t>
            </a:r>
            <a:r>
              <a:rPr lang="en-US" dirty="0" err="1"/>
              <a:t>n’est</a:t>
            </a:r>
            <a:r>
              <a:rPr lang="en-US" dirty="0"/>
              <a:t> </a:t>
            </a:r>
            <a:r>
              <a:rPr lang="en-US" dirty="0" err="1"/>
              <a:t>aucune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dans </a:t>
            </a:r>
            <a:r>
              <a:rPr lang="en-US" dirty="0" err="1"/>
              <a:t>l’EXIF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Image </a:t>
            </a:r>
            <a:r>
              <a:rPr lang="en-US" dirty="0" err="1"/>
              <a:t>image</a:t>
            </a:r>
            <a:r>
              <a:rPr lang="en-US" dirty="0"/>
              <a:t> = </a:t>
            </a:r>
            <a:r>
              <a:rPr lang="en-US" dirty="0" err="1"/>
              <a:t>Image.Load</a:t>
            </a:r>
            <a:r>
              <a:rPr lang="en-US" dirty="0"/>
              <a:t>(</a:t>
            </a:r>
            <a:r>
              <a:rPr lang="en-US" dirty="0" err="1"/>
              <a:t>file.OpenReadStream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fr-CA" dirty="0"/>
              <a:t>if (</a:t>
            </a:r>
            <a:r>
              <a:rPr lang="fr-CA" dirty="0" err="1"/>
              <a:t>image.Metadata.ExifProfile</a:t>
            </a:r>
            <a:r>
              <a:rPr lang="fr-CA" dirty="0"/>
              <a:t> != </a:t>
            </a:r>
            <a:r>
              <a:rPr lang="fr-CA" dirty="0" err="1"/>
              <a:t>null</a:t>
            </a:r>
            <a:r>
              <a:rPr lang="fr-CA" dirty="0"/>
              <a:t> &amp;&amp; </a:t>
            </a:r>
            <a:r>
              <a:rPr lang="fr-CA" dirty="0" err="1"/>
              <a:t>image.Metadata.ExifProfile.GetValue</a:t>
            </a:r>
            <a:r>
              <a:rPr lang="fr-CA" dirty="0"/>
              <a:t>(</a:t>
            </a:r>
            <a:r>
              <a:rPr lang="fr-CA" dirty="0" err="1"/>
              <a:t>ExifTag.GPSLatitude</a:t>
            </a:r>
            <a:r>
              <a:rPr lang="fr-CA" dirty="0"/>
              <a:t>) != </a:t>
            </a:r>
            <a:r>
              <a:rPr lang="fr-CA" dirty="0" err="1"/>
              <a:t>null</a:t>
            </a:r>
            <a:r>
              <a:rPr lang="fr-CA" dirty="0"/>
              <a:t>) {</a:t>
            </a:r>
          </a:p>
          <a:p>
            <a:pPr marL="0" indent="0">
              <a:buNone/>
            </a:pPr>
            <a:r>
              <a:rPr lang="fr-CA" dirty="0"/>
              <a:t>	string </a:t>
            </a:r>
            <a:r>
              <a:rPr lang="fr-CA" dirty="0" err="1"/>
              <a:t>latref</a:t>
            </a:r>
            <a:r>
              <a:rPr lang="fr-CA" dirty="0"/>
              <a:t> = </a:t>
            </a:r>
            <a:r>
              <a:rPr lang="fr-CA" dirty="0" err="1"/>
              <a:t>image.Metadata.ExifProfile.GetValue</a:t>
            </a:r>
            <a:r>
              <a:rPr lang="fr-CA" dirty="0"/>
              <a:t>(</a:t>
            </a:r>
            <a:r>
              <a:rPr lang="fr-CA" dirty="0" err="1"/>
              <a:t>ExifTag.GPSLatitudeRef</a:t>
            </a:r>
            <a:r>
              <a:rPr lang="fr-CA" dirty="0"/>
              <a:t>).Value;</a:t>
            </a:r>
          </a:p>
          <a:p>
            <a:pPr marL="0" indent="0">
              <a:buNone/>
            </a:pPr>
            <a:r>
              <a:rPr lang="fr-CA" dirty="0"/>
              <a:t>	string </a:t>
            </a:r>
            <a:r>
              <a:rPr lang="fr-CA" dirty="0" err="1"/>
              <a:t>lngref</a:t>
            </a:r>
            <a:r>
              <a:rPr lang="fr-CA" dirty="0"/>
              <a:t> = </a:t>
            </a:r>
            <a:r>
              <a:rPr lang="fr-CA" dirty="0" err="1"/>
              <a:t>image.Metadata.ExifProfile.GetValue</a:t>
            </a:r>
            <a:r>
              <a:rPr lang="fr-CA" dirty="0"/>
              <a:t>(</a:t>
            </a:r>
            <a:r>
              <a:rPr lang="fr-CA" dirty="0" err="1"/>
              <a:t>ExifTag.GPSLongitudeRef</a:t>
            </a:r>
            <a:r>
              <a:rPr lang="fr-CA" dirty="0"/>
              <a:t>).Value;</a:t>
            </a:r>
          </a:p>
          <a:p>
            <a:pPr marL="0" indent="0">
              <a:buNone/>
            </a:pPr>
            <a:r>
              <a:rPr lang="fr-CA" dirty="0"/>
              <a:t>	double[] </a:t>
            </a:r>
            <a:r>
              <a:rPr lang="fr-CA" dirty="0" err="1"/>
              <a:t>latDegrees</a:t>
            </a:r>
            <a:r>
              <a:rPr lang="fr-CA" dirty="0"/>
              <a:t> = </a:t>
            </a:r>
            <a:r>
              <a:rPr lang="fr-CA" dirty="0" err="1"/>
              <a:t>image.Metadata.ExifProfile.GetValue</a:t>
            </a:r>
            <a:r>
              <a:rPr lang="fr-CA" dirty="0"/>
              <a:t>(</a:t>
            </a:r>
            <a:r>
              <a:rPr lang="fr-CA" dirty="0" err="1"/>
              <a:t>ExifTag.GPSLatitude</a:t>
            </a:r>
            <a:r>
              <a:rPr lang="fr-CA" dirty="0"/>
              <a:t>).</a:t>
            </a:r>
            <a:r>
              <a:rPr lang="fr-CA" dirty="0" err="1"/>
              <a:t>Value.Select</a:t>
            </a:r>
            <a:r>
              <a:rPr lang="fr-CA" dirty="0"/>
              <a:t>(r =&gt; </a:t>
            </a:r>
            <a:r>
              <a:rPr lang="fr-CA" dirty="0" err="1"/>
              <a:t>r.ToDouble</a:t>
            </a:r>
            <a:r>
              <a:rPr lang="fr-CA" dirty="0"/>
              <a:t>()).</a:t>
            </a:r>
            <a:r>
              <a:rPr lang="fr-CA" dirty="0" err="1"/>
              <a:t>ToArray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fr-CA" dirty="0"/>
              <a:t>	double[] </a:t>
            </a:r>
            <a:r>
              <a:rPr lang="fr-CA" dirty="0" err="1"/>
              <a:t>lngDegrees</a:t>
            </a:r>
            <a:r>
              <a:rPr lang="fr-CA" dirty="0"/>
              <a:t> = </a:t>
            </a:r>
            <a:r>
              <a:rPr lang="fr-CA" dirty="0" err="1"/>
              <a:t>image.Metadata.ExifProfile.GetValue</a:t>
            </a:r>
            <a:r>
              <a:rPr lang="fr-CA" dirty="0"/>
              <a:t>(</a:t>
            </a:r>
            <a:r>
              <a:rPr lang="fr-CA" dirty="0" err="1"/>
              <a:t>ExifTag.GPSLongitude</a:t>
            </a:r>
            <a:r>
              <a:rPr lang="fr-CA" dirty="0"/>
              <a:t>).</a:t>
            </a:r>
            <a:r>
              <a:rPr lang="fr-CA" dirty="0" err="1"/>
              <a:t>Value.Select</a:t>
            </a:r>
            <a:r>
              <a:rPr lang="fr-CA" dirty="0"/>
              <a:t>(r =&gt; </a:t>
            </a:r>
            <a:r>
              <a:rPr lang="fr-CA" dirty="0" err="1"/>
              <a:t>r.ToDouble</a:t>
            </a:r>
            <a:r>
              <a:rPr lang="fr-CA" dirty="0"/>
              <a:t>()).</a:t>
            </a:r>
            <a:r>
              <a:rPr lang="fr-CA" dirty="0" err="1"/>
              <a:t>ToArray</a:t>
            </a:r>
            <a:r>
              <a:rPr lang="fr-CA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Convertir les coordonnées GPS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Les </a:t>
            </a:r>
            <a:r>
              <a:rPr lang="en-US" dirty="0" err="1"/>
              <a:t>coordonnées</a:t>
            </a:r>
            <a:r>
              <a:rPr lang="en-US" dirty="0"/>
              <a:t> GPS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séparées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double avec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référence</a:t>
            </a:r>
            <a:r>
              <a:rPr lang="en-US" dirty="0"/>
              <a:t> Nord – Sud, Est et Ouest</a:t>
            </a:r>
          </a:p>
          <a:p>
            <a:r>
              <a:rPr lang="en-US" dirty="0" err="1"/>
              <a:t>Voici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faire la conversion à </a:t>
            </a:r>
            <a:r>
              <a:rPr lang="en-US" dirty="0" err="1"/>
              <a:t>partir</a:t>
            </a:r>
            <a:r>
              <a:rPr lang="en-US" dirty="0"/>
              <a:t> des variables </a:t>
            </a:r>
            <a:r>
              <a:rPr lang="en-US" dirty="0" err="1"/>
              <a:t>extraites</a:t>
            </a:r>
            <a:r>
              <a:rPr lang="en-US" dirty="0"/>
              <a:t> dans la </a:t>
            </a:r>
            <a:r>
              <a:rPr lang="en-US" dirty="0" err="1"/>
              <a:t>diapo</a:t>
            </a:r>
            <a:r>
              <a:rPr lang="en-US" dirty="0"/>
              <a:t> </a:t>
            </a:r>
            <a:r>
              <a:rPr lang="en-US" dirty="0" err="1"/>
              <a:t>précédente</a:t>
            </a:r>
            <a:endParaRPr lang="en-US" dirty="0"/>
          </a:p>
          <a:p>
            <a:pPr marL="0" indent="0">
              <a:buNone/>
            </a:pPr>
            <a:r>
              <a:rPr lang="fr-CA" dirty="0"/>
              <a:t>if (</a:t>
            </a:r>
            <a:r>
              <a:rPr lang="fr-CA" dirty="0" err="1"/>
              <a:t>latref</a:t>
            </a:r>
            <a:r>
              <a:rPr lang="fr-CA" dirty="0"/>
              <a:t> == "N") 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lat</a:t>
            </a:r>
            <a:r>
              <a:rPr lang="fr-CA" dirty="0"/>
              <a:t> = </a:t>
            </a:r>
            <a:r>
              <a:rPr lang="fr-CA" dirty="0" err="1"/>
              <a:t>ToDoubleCoordinates</a:t>
            </a:r>
            <a:r>
              <a:rPr lang="fr-CA" dirty="0"/>
              <a:t>(</a:t>
            </a:r>
            <a:r>
              <a:rPr lang="fr-CA" dirty="0" err="1"/>
              <a:t>latDegrees</a:t>
            </a:r>
            <a:r>
              <a:rPr lang="fr-CA" dirty="0"/>
              <a:t>);</a:t>
            </a:r>
          </a:p>
          <a:p>
            <a:pPr marL="0" indent="0">
              <a:buNone/>
            </a:pPr>
            <a:r>
              <a:rPr lang="fr-CA" dirty="0"/>
              <a:t>} </a:t>
            </a:r>
            <a:r>
              <a:rPr lang="fr-CA" dirty="0" err="1"/>
              <a:t>else</a:t>
            </a:r>
            <a:r>
              <a:rPr lang="fr-CA" dirty="0"/>
              <a:t>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lat</a:t>
            </a:r>
            <a:r>
              <a:rPr lang="fr-CA" dirty="0"/>
              <a:t> = 0 - </a:t>
            </a:r>
            <a:r>
              <a:rPr lang="fr-CA" dirty="0" err="1"/>
              <a:t>ToDoubleCoordinates</a:t>
            </a:r>
            <a:r>
              <a:rPr lang="fr-CA" dirty="0"/>
              <a:t>(</a:t>
            </a:r>
            <a:r>
              <a:rPr lang="fr-CA" dirty="0" err="1"/>
              <a:t>latDegrees</a:t>
            </a:r>
            <a:r>
              <a:rPr lang="fr-CA" dirty="0"/>
              <a:t>);</a:t>
            </a:r>
          </a:p>
          <a:p>
            <a:pPr marL="0" indent="0">
              <a:buNone/>
            </a:pPr>
            <a:r>
              <a:rPr lang="fr-CA" dirty="0"/>
              <a:t>}</a:t>
            </a:r>
          </a:p>
          <a:p>
            <a:pPr marL="0" indent="0">
              <a:buNone/>
            </a:pPr>
            <a:r>
              <a:rPr lang="fr-CA" dirty="0"/>
              <a:t>if (</a:t>
            </a:r>
            <a:r>
              <a:rPr lang="fr-CA" dirty="0" err="1"/>
              <a:t>lngref</a:t>
            </a:r>
            <a:r>
              <a:rPr lang="fr-CA" dirty="0"/>
              <a:t> == "E")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lng</a:t>
            </a:r>
            <a:r>
              <a:rPr lang="fr-CA" dirty="0"/>
              <a:t> = </a:t>
            </a:r>
            <a:r>
              <a:rPr lang="fr-CA" dirty="0" err="1"/>
              <a:t>ToDoubleCoordinates</a:t>
            </a:r>
            <a:r>
              <a:rPr lang="fr-CA" dirty="0"/>
              <a:t>(</a:t>
            </a:r>
            <a:r>
              <a:rPr lang="fr-CA" dirty="0" err="1"/>
              <a:t>lngDegrees</a:t>
            </a:r>
            <a:r>
              <a:rPr lang="fr-CA" dirty="0"/>
              <a:t>);</a:t>
            </a:r>
          </a:p>
          <a:p>
            <a:pPr marL="0" indent="0">
              <a:buNone/>
            </a:pPr>
            <a:r>
              <a:rPr lang="fr-CA" dirty="0"/>
              <a:t>} </a:t>
            </a:r>
            <a:r>
              <a:rPr lang="fr-CA" dirty="0" err="1"/>
              <a:t>else</a:t>
            </a:r>
            <a:r>
              <a:rPr lang="fr-CA" dirty="0"/>
              <a:t> 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lng</a:t>
            </a:r>
            <a:r>
              <a:rPr lang="fr-CA" dirty="0"/>
              <a:t> = 0 - </a:t>
            </a:r>
            <a:r>
              <a:rPr lang="fr-CA" dirty="0" err="1"/>
              <a:t>ToDoubleCoordinates</a:t>
            </a:r>
            <a:r>
              <a:rPr lang="fr-CA" dirty="0"/>
              <a:t>(</a:t>
            </a:r>
            <a:r>
              <a:rPr lang="fr-CA" dirty="0" err="1"/>
              <a:t>lngDegrees</a:t>
            </a:r>
            <a:r>
              <a:rPr lang="fr-CA" dirty="0"/>
              <a:t>);</a:t>
            </a:r>
          </a:p>
          <a:p>
            <a:pPr marL="0" indent="0">
              <a:buNone/>
            </a:pPr>
            <a:r>
              <a:rPr lang="fr-CA" dirty="0"/>
              <a:t>}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static</a:t>
            </a:r>
            <a:r>
              <a:rPr lang="fr-CA" dirty="0"/>
              <a:t> double </a:t>
            </a:r>
            <a:r>
              <a:rPr lang="fr-CA" dirty="0" err="1"/>
              <a:t>ToDoubleCoordinates</a:t>
            </a:r>
            <a:r>
              <a:rPr lang="fr-CA" dirty="0"/>
              <a:t>(double[] </a:t>
            </a:r>
            <a:r>
              <a:rPr lang="fr-CA" dirty="0" err="1"/>
              <a:t>coordinates</a:t>
            </a:r>
            <a:r>
              <a:rPr lang="fr-CA" dirty="0"/>
              <a:t>) {</a:t>
            </a:r>
          </a:p>
          <a:p>
            <a:pPr marL="0" indent="0">
              <a:buNone/>
            </a:pPr>
            <a:r>
              <a:rPr lang="en-US" dirty="0"/>
              <a:t>	return coordinates[0] + coordinates[1] / 60f + coordinates[2] / 3600f;</a:t>
            </a:r>
          </a:p>
          <a:p>
            <a:pPr marL="0" indent="0">
              <a:buNone/>
            </a:pPr>
            <a:r>
              <a:rPr lang="fr-CA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8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Récupéré le </a:t>
            </a:r>
            <a:r>
              <a:rPr lang="fr-CA" dirty="0" err="1"/>
              <a:t>MimeType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MimeType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à dire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le type de </a:t>
            </a:r>
            <a:r>
              <a:rPr lang="en-US" dirty="0" err="1"/>
              <a:t>l’image</a:t>
            </a:r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MimeType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important pour </a:t>
            </a:r>
            <a:r>
              <a:rPr lang="en-US" dirty="0" err="1"/>
              <a:t>retourner</a:t>
            </a:r>
            <a:r>
              <a:rPr lang="en-US" dirty="0"/>
              <a:t> </a:t>
            </a:r>
            <a:r>
              <a:rPr lang="en-US" dirty="0" err="1"/>
              <a:t>l’image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application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async Task&lt;</a:t>
            </a:r>
            <a:r>
              <a:rPr lang="en-US" dirty="0" err="1"/>
              <a:t>IActionResult</a:t>
            </a:r>
            <a:r>
              <a:rPr lang="en-US" dirty="0"/>
              <a:t>&gt; Upload() </a:t>
            </a: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try</a:t>
            </a:r>
            <a:r>
              <a:rPr lang="fr-CA" dirty="0"/>
              <a:t> 	{</a:t>
            </a:r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IFormCollection</a:t>
            </a:r>
            <a:r>
              <a:rPr lang="fr-CA" dirty="0"/>
              <a:t> </a:t>
            </a:r>
            <a:r>
              <a:rPr lang="fr-CA" dirty="0" err="1"/>
              <a:t>formCollection</a:t>
            </a:r>
            <a:r>
              <a:rPr lang="fr-CA" dirty="0"/>
              <a:t> = </a:t>
            </a:r>
            <a:r>
              <a:rPr lang="fr-CA" dirty="0" err="1"/>
              <a:t>await</a:t>
            </a:r>
            <a:r>
              <a:rPr lang="fr-CA" dirty="0"/>
              <a:t> </a:t>
            </a:r>
            <a:r>
              <a:rPr lang="fr-CA" dirty="0" err="1"/>
              <a:t>Request.ReadFormAsync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IFormFile</a:t>
            </a:r>
            <a:r>
              <a:rPr lang="en-US" dirty="0"/>
              <a:t> file = </a:t>
            </a:r>
            <a:r>
              <a:rPr lang="en-US" dirty="0" err="1"/>
              <a:t>formCollection.Files.First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CA" dirty="0"/>
              <a:t>		string </a:t>
            </a:r>
            <a:r>
              <a:rPr lang="fr-CA" dirty="0" err="1"/>
              <a:t>MimeType</a:t>
            </a:r>
            <a:r>
              <a:rPr lang="fr-CA" dirty="0"/>
              <a:t> = </a:t>
            </a:r>
            <a:r>
              <a:rPr lang="fr-CA" dirty="0" err="1"/>
              <a:t>file.ContentType</a:t>
            </a:r>
            <a:r>
              <a:rPr lang="fr-CA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Retourner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Plutôt</a:t>
            </a:r>
            <a:r>
              <a:rPr lang="en-US" dirty="0"/>
              <a:t> simple, on </a:t>
            </a:r>
            <a:r>
              <a:rPr lang="en-US" dirty="0" err="1"/>
              <a:t>reçoit</a:t>
            </a:r>
            <a:r>
              <a:rPr lang="en-US" dirty="0"/>
              <a:t> un id, 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infos</a:t>
            </a:r>
            <a:r>
              <a:rPr lang="en-US" dirty="0"/>
              <a:t> de </a:t>
            </a:r>
            <a:r>
              <a:rPr lang="en-US" dirty="0" err="1"/>
              <a:t>l’image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DB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lire </a:t>
            </a:r>
            <a:r>
              <a:rPr lang="en-US" dirty="0" err="1"/>
              <a:t>l’image</a:t>
            </a:r>
            <a:r>
              <a:rPr lang="en-US" dirty="0"/>
              <a:t> sur le </a:t>
            </a:r>
            <a:r>
              <a:rPr lang="en-US" dirty="0" err="1"/>
              <a:t>disque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byte array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Get(int id)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Photo </a:t>
            </a:r>
            <a:r>
              <a:rPr lang="en-US" dirty="0" err="1"/>
              <a:t>photoFromDB</a:t>
            </a:r>
            <a:r>
              <a:rPr lang="en-US" dirty="0"/>
              <a:t> = _</a:t>
            </a:r>
            <a:r>
              <a:rPr lang="en-US" dirty="0" err="1"/>
              <a:t>context.Photos.Find</a:t>
            </a:r>
            <a:r>
              <a:rPr lang="en-US" dirty="0"/>
              <a:t>(id);</a:t>
            </a:r>
          </a:p>
          <a:p>
            <a:pPr marL="0" indent="0">
              <a:buNone/>
            </a:pPr>
            <a:r>
              <a:rPr lang="fr-CA" dirty="0"/>
              <a:t>	Byte[] bytes = </a:t>
            </a:r>
            <a:r>
              <a:rPr lang="fr-CA" dirty="0" err="1"/>
              <a:t>System.IO.File.ReadAllBytes</a:t>
            </a:r>
            <a:r>
              <a:rPr lang="fr-CA" dirty="0"/>
              <a:t>(</a:t>
            </a:r>
            <a:r>
              <a:rPr lang="en-US" dirty="0" err="1"/>
              <a:t>photoFromDB</a:t>
            </a:r>
            <a:r>
              <a:rPr lang="fr-CA" dirty="0"/>
              <a:t>.</a:t>
            </a:r>
            <a:r>
              <a:rPr lang="fr-CA" dirty="0" err="1"/>
              <a:t>FileName</a:t>
            </a:r>
            <a:r>
              <a:rPr lang="fr-CA" dirty="0"/>
              <a:t>));</a:t>
            </a:r>
          </a:p>
          <a:p>
            <a:pPr marL="0" indent="0">
              <a:buNone/>
            </a:pPr>
            <a:r>
              <a:rPr lang="fr-CA" dirty="0"/>
              <a:t>	return File(bytes, </a:t>
            </a:r>
            <a:r>
              <a:rPr lang="en-US" dirty="0" err="1"/>
              <a:t>photoFromDB</a:t>
            </a:r>
            <a:r>
              <a:rPr lang="fr-CA" dirty="0"/>
              <a:t>.</a:t>
            </a:r>
            <a:r>
              <a:rPr lang="fr-CA" dirty="0" err="1"/>
              <a:t>MIMEType</a:t>
            </a:r>
            <a:r>
              <a:rPr lang="fr-CA" dirty="0"/>
              <a:t>);</a:t>
            </a:r>
          </a:p>
          <a:p>
            <a:pPr marL="0" indent="0">
              <a:buNone/>
            </a:pPr>
            <a:r>
              <a:rPr lang="fr-CA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Downloader » une image –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fr-CA" dirty="0"/>
              <a:t>L’étape la plus simple de toute!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&lt;</a:t>
            </a:r>
            <a:r>
              <a:rPr lang="fr-CA" dirty="0" err="1"/>
              <a:t>img</a:t>
            </a:r>
            <a:r>
              <a:rPr lang="fr-CA" dirty="0"/>
              <a:t> src="https://localhost:44348/api/photos/12"&gt;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La balise </a:t>
            </a:r>
            <a:r>
              <a:rPr lang="fr-CA" dirty="0" err="1"/>
              <a:t>img</a:t>
            </a:r>
            <a:r>
              <a:rPr lang="fr-CA" dirty="0"/>
              <a:t> effectue une requête http GET à votre API</a:t>
            </a:r>
          </a:p>
          <a:p>
            <a:pPr fontAlgn="base"/>
            <a:r>
              <a:rPr lang="fr-CA" dirty="0"/>
              <a:t>Dans cet exemple, on appel le contrôleur </a:t>
            </a:r>
            <a:r>
              <a:rPr lang="fr-CA" dirty="0" err="1"/>
              <a:t>PhotosController</a:t>
            </a:r>
            <a:r>
              <a:rPr lang="fr-CA" dirty="0"/>
              <a:t> avec le 12 comme id en paramètre</a:t>
            </a:r>
          </a:p>
          <a:p>
            <a:pPr lvl="1" fontAlgn="base"/>
            <a:r>
              <a:rPr lang="fr-CA" dirty="0"/>
              <a:t>Il sera conseillé de récupérer l’image avec un </a:t>
            </a:r>
            <a:r>
              <a:rPr lang="fr-CA" dirty="0" err="1"/>
              <a:t>token</a:t>
            </a:r>
            <a:r>
              <a:rPr lang="fr-CA" dirty="0"/>
              <a:t> (il sera possible de le faire facilement à l’aide d’un </a:t>
            </a:r>
            <a:r>
              <a:rPr lang="fr-CA" dirty="0" err="1"/>
              <a:t>interceptor</a:t>
            </a:r>
            <a:r>
              <a:rPr lang="fr-CA" dirty="0"/>
              <a:t>)</a:t>
            </a:r>
          </a:p>
          <a:p>
            <a:pPr lvl="1" fontAlgn="base"/>
            <a:r>
              <a:rPr lang="fr-CA" dirty="0"/>
              <a:t>Autre option, utiliser un GUID plutôt qu’un </a:t>
            </a:r>
            <a:r>
              <a:rPr lang="fr-CA" dirty="0" err="1"/>
              <a:t>int</a:t>
            </a:r>
            <a:r>
              <a:rPr lang="fr-CA" dirty="0"/>
              <a:t>, il sera alors très difficile de deviner le ID qu’une photo</a:t>
            </a:r>
          </a:p>
        </p:txBody>
      </p:sp>
    </p:spTree>
    <p:extLst>
      <p:ext uri="{BB962C8B-B14F-4D97-AF65-F5344CB8AC3E}">
        <p14:creationId xmlns:p14="http://schemas.microsoft.com/office/powerpoint/2010/main" val="235216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Downloader » une image –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Retourner une image est plutôt simple</a:t>
            </a:r>
          </a:p>
          <a:p>
            <a:pPr fontAlgn="base"/>
            <a:endParaRPr lang="fr-CA" dirty="0"/>
          </a:p>
          <a:p>
            <a:pPr marL="0" indent="0">
              <a:buNone/>
            </a:pPr>
            <a:r>
              <a:rPr lang="fr-CA" dirty="0"/>
              <a:t>Byte[] bytes = </a:t>
            </a:r>
            <a:r>
              <a:rPr lang="fr-CA" dirty="0" err="1"/>
              <a:t>System.IO.File.ReadAllBytes</a:t>
            </a:r>
            <a:r>
              <a:rPr lang="fr-CA" dirty="0"/>
              <a:t>(PATH_DE_L_IMAGE);</a:t>
            </a:r>
          </a:p>
          <a:p>
            <a:pPr marL="0" indent="0">
              <a:buNone/>
            </a:pPr>
            <a:r>
              <a:rPr lang="fr-CA" dirty="0"/>
              <a:t>return File(bytes, </a:t>
            </a:r>
            <a:r>
              <a:rPr lang="fr-CA" dirty="0" err="1"/>
              <a:t>MIMEType</a:t>
            </a:r>
            <a:r>
              <a:rPr lang="fr-CA" dirty="0"/>
              <a:t>);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Le </a:t>
            </a:r>
            <a:r>
              <a:rPr lang="fr-CA" dirty="0" err="1"/>
              <a:t>MIMEType</a:t>
            </a:r>
            <a:r>
              <a:rPr lang="fr-CA" dirty="0"/>
              <a:t> sera </a:t>
            </a:r>
            <a:r>
              <a:rPr lang="fr-CA" dirty="0" err="1"/>
              <a:t>problament</a:t>
            </a:r>
            <a:r>
              <a:rPr lang="fr-CA" dirty="0"/>
              <a:t> "image/jpeg"</a:t>
            </a:r>
          </a:p>
        </p:txBody>
      </p:sp>
    </p:spTree>
    <p:extLst>
      <p:ext uri="{BB962C8B-B14F-4D97-AF65-F5344CB8AC3E}">
        <p14:creationId xmlns:p14="http://schemas.microsoft.com/office/powerpoint/2010/main" val="32456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Uploader » une image – Client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La première étape pour l’</a:t>
            </a:r>
            <a:r>
              <a:rPr lang="fr-CA" dirty="0" err="1"/>
              <a:t>upload</a:t>
            </a:r>
            <a:r>
              <a:rPr lang="fr-CA" dirty="0"/>
              <a:t> d’une image est de préparer le client.</a:t>
            </a:r>
          </a:p>
          <a:p>
            <a:pPr fontAlgn="base"/>
            <a:r>
              <a:rPr lang="fr-CA" dirty="0"/>
              <a:t>Il sera possible d’utiliser un simple formulaire HTML</a:t>
            </a:r>
          </a:p>
          <a:p>
            <a:pPr fontAlgn="base"/>
            <a:r>
              <a:rPr lang="fr-CA" dirty="0"/>
              <a:t>Le plus important c’est que l’image doit être envoyée en </a:t>
            </a:r>
            <a:r>
              <a:rPr lang="fr-CA" dirty="0" err="1"/>
              <a:t>multipart</a:t>
            </a:r>
            <a:r>
              <a:rPr lang="fr-CA" dirty="0"/>
              <a:t>/</a:t>
            </a:r>
            <a:r>
              <a:rPr lang="fr-CA" dirty="0" err="1"/>
              <a:t>form</a:t>
            </a:r>
            <a:r>
              <a:rPr lang="fr-CA" dirty="0"/>
              <a:t>-data</a:t>
            </a:r>
          </a:p>
          <a:p>
            <a:pPr fontAlgn="base"/>
            <a:endParaRPr lang="fr-CA" dirty="0"/>
          </a:p>
          <a:p>
            <a:pPr marL="0" indent="0">
              <a:buNone/>
            </a:pPr>
            <a:r>
              <a:rPr lang="fr-CA" sz="1400" dirty="0"/>
              <a:t>&lt;</a:t>
            </a:r>
            <a:r>
              <a:rPr lang="fr-CA" sz="1400" dirty="0" err="1"/>
              <a:t>form</a:t>
            </a:r>
            <a:r>
              <a:rPr lang="fr-CA" sz="1400" dirty="0"/>
              <a:t> </a:t>
            </a:r>
            <a:r>
              <a:rPr lang="fr-CA" sz="1400" b="1" dirty="0" err="1"/>
              <a:t>enctype</a:t>
            </a:r>
            <a:r>
              <a:rPr lang="fr-CA" sz="1400" b="1" dirty="0"/>
              <a:t>="</a:t>
            </a:r>
            <a:r>
              <a:rPr lang="fr-CA" sz="1400" b="1" dirty="0" err="1"/>
              <a:t>multipart</a:t>
            </a:r>
            <a:r>
              <a:rPr lang="fr-CA" sz="1400" b="1" dirty="0"/>
              <a:t>/</a:t>
            </a:r>
            <a:r>
              <a:rPr lang="fr-CA" sz="1400" b="1" dirty="0" err="1"/>
              <a:t>form</a:t>
            </a:r>
            <a:r>
              <a:rPr lang="fr-CA" sz="1400" b="1" dirty="0"/>
              <a:t>-data"</a:t>
            </a:r>
            <a:r>
              <a:rPr lang="fr-CA" sz="1400" dirty="0"/>
              <a:t> </a:t>
            </a:r>
            <a:r>
              <a:rPr lang="fr-CA" sz="1400" dirty="0" err="1"/>
              <a:t>method</a:t>
            </a:r>
            <a:r>
              <a:rPr lang="fr-CA" sz="1400" dirty="0"/>
              <a:t>="POST" action="https://localhost:44330/api/photos"&gt;</a:t>
            </a:r>
          </a:p>
          <a:p>
            <a:pPr marL="0" indent="0">
              <a:buNone/>
            </a:pPr>
            <a:r>
              <a:rPr lang="fr-CA" sz="1400" dirty="0"/>
              <a:t>    &lt;input type="file" </a:t>
            </a:r>
            <a:r>
              <a:rPr lang="fr-CA" sz="1400" dirty="0" err="1"/>
              <a:t>name</a:t>
            </a:r>
            <a:r>
              <a:rPr lang="fr-CA" sz="1400" dirty="0"/>
              <a:t>="</a:t>
            </a:r>
            <a:r>
              <a:rPr lang="fr-CA" sz="1400" dirty="0" err="1"/>
              <a:t>fileUpload</a:t>
            </a:r>
            <a:r>
              <a:rPr lang="fr-CA" sz="1400" dirty="0"/>
              <a:t>" </a:t>
            </a:r>
            <a:r>
              <a:rPr lang="fr-CA" sz="1400" dirty="0" err="1"/>
              <a:t>accept</a:t>
            </a:r>
            <a:r>
              <a:rPr lang="fr-CA" sz="1400" dirty="0"/>
              <a:t>="image/*"/&gt;</a:t>
            </a:r>
          </a:p>
          <a:p>
            <a:pPr marL="0" indent="0">
              <a:buNone/>
            </a:pPr>
            <a:r>
              <a:rPr lang="fr-CA" sz="1400" dirty="0"/>
              <a:t>    &lt;</a:t>
            </a:r>
            <a:r>
              <a:rPr lang="fr-CA" sz="1400" dirty="0" err="1"/>
              <a:t>button</a:t>
            </a:r>
            <a:r>
              <a:rPr lang="fr-CA" sz="1400" dirty="0"/>
              <a:t>&gt;</a:t>
            </a:r>
            <a:r>
              <a:rPr lang="fr-CA" sz="1400" dirty="0" err="1"/>
              <a:t>Upload</a:t>
            </a:r>
            <a:r>
              <a:rPr lang="fr-CA" sz="1400" dirty="0"/>
              <a:t>&lt;/</a:t>
            </a:r>
            <a:r>
              <a:rPr lang="fr-CA" sz="1400" dirty="0" err="1"/>
              <a:t>button</a:t>
            </a:r>
            <a:r>
              <a:rPr lang="fr-CA" sz="1400" dirty="0"/>
              <a:t>&gt;</a:t>
            </a:r>
          </a:p>
          <a:p>
            <a:pPr marL="0" indent="0">
              <a:buNone/>
            </a:pPr>
            <a:r>
              <a:rPr lang="fr-CA" sz="1400" dirty="0"/>
              <a:t>&lt;/</a:t>
            </a:r>
            <a:r>
              <a:rPr lang="fr-CA" sz="1400" dirty="0" err="1"/>
              <a:t>form</a:t>
            </a:r>
            <a:r>
              <a:rPr lang="fr-CA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7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Uploader » une image – Angular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On peut également envoyer les image directement dans une requête HTTP en Angular</a:t>
            </a:r>
          </a:p>
          <a:p>
            <a:pPr fontAlgn="base"/>
            <a:r>
              <a:rPr lang="fr-CA" dirty="0"/>
              <a:t>Il suffit de récupérer l’image du </a:t>
            </a:r>
            <a:r>
              <a:rPr lang="fr-CA" dirty="0" err="1"/>
              <a:t>fileupload</a:t>
            </a:r>
            <a:r>
              <a:rPr lang="fr-CA" dirty="0"/>
              <a:t>, il y a 2 façons de faire</a:t>
            </a:r>
          </a:p>
          <a:p>
            <a:pPr lvl="1" fontAlgn="base"/>
            <a:r>
              <a:rPr lang="fr-CA" dirty="0"/>
              <a:t>Utiliser un </a:t>
            </a:r>
            <a:r>
              <a:rPr lang="fr-CA" dirty="0" err="1"/>
              <a:t>ViewChild</a:t>
            </a:r>
            <a:endParaRPr lang="fr-CA" dirty="0"/>
          </a:p>
          <a:p>
            <a:pPr lvl="1" fontAlgn="base"/>
            <a:r>
              <a:rPr lang="fr-CA" dirty="0"/>
              <a:t>Utiliser l’évènement change</a:t>
            </a:r>
          </a:p>
          <a:p>
            <a:pPr fontAlgn="base"/>
            <a:r>
              <a:rPr lang="fr-CA" dirty="0"/>
              <a:t>Ensuite, on place l’image dans un </a:t>
            </a:r>
            <a:r>
              <a:rPr lang="fr-CA" dirty="0" err="1"/>
              <a:t>form</a:t>
            </a:r>
            <a:r>
              <a:rPr lang="fr-CA" dirty="0"/>
              <a:t> data</a:t>
            </a:r>
          </a:p>
          <a:p>
            <a:pPr fontAlgn="base"/>
            <a:r>
              <a:rPr lang="fr-CA" dirty="0"/>
              <a:t>Finalement on envoie une requête HTTP comme on a l’habitude faire</a:t>
            </a:r>
          </a:p>
        </p:txBody>
      </p:sp>
    </p:spTree>
    <p:extLst>
      <p:ext uri="{BB962C8B-B14F-4D97-AF65-F5344CB8AC3E}">
        <p14:creationId xmlns:p14="http://schemas.microsoft.com/office/powerpoint/2010/main" val="31494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ViewChild</a:t>
            </a:r>
            <a:r>
              <a:rPr lang="fr-CA" dirty="0"/>
              <a:t> et </a:t>
            </a:r>
            <a:r>
              <a:rPr lang="fr-CA" dirty="0" err="1"/>
              <a:t>Viewchildren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 err="1"/>
              <a:t>ViewChild</a:t>
            </a:r>
            <a:r>
              <a:rPr lang="fr-CA" dirty="0"/>
              <a:t> permet de facilement récupérer un élément HTML à partir d’Angular</a:t>
            </a:r>
          </a:p>
          <a:p>
            <a:pPr lvl="1" fontAlgn="base"/>
            <a:r>
              <a:rPr lang="fr-CA" dirty="0" err="1"/>
              <a:t>ViewChildren</a:t>
            </a:r>
            <a:r>
              <a:rPr lang="fr-CA" dirty="0"/>
              <a:t> permet de récupérer plusieurs éléments</a:t>
            </a:r>
          </a:p>
          <a:p>
            <a:pPr fontAlgn="base"/>
            <a:r>
              <a:rPr lang="fr-CA" dirty="0"/>
              <a:t>On place un « </a:t>
            </a:r>
            <a:r>
              <a:rPr lang="fr-CA" dirty="0" err="1"/>
              <a:t>hook</a:t>
            </a:r>
            <a:r>
              <a:rPr lang="fr-CA" dirty="0"/>
              <a:t> » sur notre balise avec #nom</a:t>
            </a:r>
          </a:p>
          <a:p>
            <a:pPr marL="0" indent="0">
              <a:buNone/>
            </a:pPr>
            <a:r>
              <a:rPr lang="fr-CA" dirty="0"/>
              <a:t>&lt;input type="file"</a:t>
            </a:r>
            <a:r>
              <a:rPr lang="fr-CA" b="1" dirty="0"/>
              <a:t> #fileUpload </a:t>
            </a:r>
            <a:r>
              <a:rPr lang="fr-CA" dirty="0" err="1"/>
              <a:t>name</a:t>
            </a:r>
            <a:r>
              <a:rPr lang="fr-CA" dirty="0"/>
              <a:t>="</a:t>
            </a:r>
            <a:r>
              <a:rPr lang="fr-CA" dirty="0" err="1"/>
              <a:t>fileUpload</a:t>
            </a:r>
            <a:r>
              <a:rPr lang="fr-CA" dirty="0"/>
              <a:t>" </a:t>
            </a:r>
            <a:r>
              <a:rPr lang="fr-CA" dirty="0" err="1"/>
              <a:t>accept</a:t>
            </a:r>
            <a:r>
              <a:rPr lang="fr-CA" dirty="0"/>
              <a:t>="image/*"  /&gt;</a:t>
            </a:r>
          </a:p>
          <a:p>
            <a:r>
              <a:rPr lang="fr-CA" dirty="0"/>
              <a:t>Dans le </a:t>
            </a:r>
            <a:r>
              <a:rPr lang="fr-CA" dirty="0" err="1"/>
              <a:t>componant</a:t>
            </a:r>
            <a:r>
              <a:rPr lang="fr-CA" dirty="0"/>
              <a:t> on peut mettre le </a:t>
            </a:r>
            <a:r>
              <a:rPr lang="fr-CA" dirty="0" err="1"/>
              <a:t>ViewChild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@ViewChild("fileUpload", {</a:t>
            </a:r>
            <a:r>
              <a:rPr lang="fr-CA" dirty="0" err="1"/>
              <a:t>static</a:t>
            </a:r>
            <a:r>
              <a:rPr lang="fr-CA" dirty="0"/>
              <a:t>: false}) </a:t>
            </a:r>
            <a:r>
              <a:rPr lang="fr-CA" dirty="0" err="1"/>
              <a:t>fileUpload</a:t>
            </a:r>
            <a:r>
              <a:rPr lang="fr-CA" dirty="0"/>
              <a:t>: </a:t>
            </a:r>
            <a:r>
              <a:rPr lang="fr-CA" dirty="0" err="1"/>
              <a:t>ElementRef</a:t>
            </a:r>
            <a:r>
              <a:rPr lang="fr-CA" dirty="0"/>
              <a:t>;</a:t>
            </a:r>
          </a:p>
          <a:p>
            <a:r>
              <a:rPr lang="fr-CA" dirty="0"/>
              <a:t>On peut ensuite manipuler l’objet HTML dans notre code Angular</a:t>
            </a:r>
          </a:p>
          <a:p>
            <a:pPr marL="0" indent="0">
              <a:buNone/>
            </a:pPr>
            <a:r>
              <a:rPr lang="fr-CA" dirty="0"/>
              <a:t>files = </a:t>
            </a:r>
            <a:r>
              <a:rPr lang="fr-CA" dirty="0" err="1"/>
              <a:t>this.fileUpload.nativeElement.files</a:t>
            </a:r>
            <a:r>
              <a:rPr lang="fr-C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85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Évènement change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Pour l’utiliser l’évènement, nous allons utiliser encore le « </a:t>
            </a:r>
            <a:r>
              <a:rPr lang="fr-CA" dirty="0" err="1"/>
              <a:t>hook</a:t>
            </a:r>
            <a:r>
              <a:rPr lang="fr-CA" dirty="0"/>
              <a:t> » sur la balise</a:t>
            </a:r>
          </a:p>
          <a:p>
            <a:pPr fontAlgn="base"/>
            <a:r>
              <a:rPr lang="fr-CA" dirty="0"/>
              <a:t>Puis on va ajouter l’évènement change à la balise</a:t>
            </a:r>
          </a:p>
          <a:p>
            <a:pPr fontAlgn="base"/>
            <a:r>
              <a:rPr lang="fr-CA" dirty="0"/>
              <a:t>On va utiliser le </a:t>
            </a:r>
            <a:r>
              <a:rPr lang="fr-CA" dirty="0" err="1"/>
              <a:t>hook</a:t>
            </a:r>
            <a:r>
              <a:rPr lang="fr-CA" dirty="0"/>
              <a:t> pour envoyer l’image à une méthode de notre </a:t>
            </a:r>
            <a:r>
              <a:rPr lang="fr-CA" dirty="0" err="1"/>
              <a:t>componant</a:t>
            </a:r>
            <a:endParaRPr lang="fr-CA" dirty="0"/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fr-CA" dirty="0"/>
              <a:t>&lt;input type="file"</a:t>
            </a:r>
            <a:r>
              <a:rPr lang="fr-CA" b="1" dirty="0"/>
              <a:t> #fileUpload </a:t>
            </a:r>
            <a:r>
              <a:rPr lang="fr-CA" dirty="0" err="1"/>
              <a:t>name</a:t>
            </a:r>
            <a:r>
              <a:rPr lang="fr-CA" dirty="0"/>
              <a:t>="file" </a:t>
            </a:r>
            <a:r>
              <a:rPr lang="fr-CA" dirty="0" err="1"/>
              <a:t>accept</a:t>
            </a:r>
            <a:r>
              <a:rPr lang="fr-CA" dirty="0"/>
              <a:t>="image/*" </a:t>
            </a:r>
          </a:p>
          <a:p>
            <a:pPr marL="0" indent="0" fontAlgn="base">
              <a:buNone/>
            </a:pPr>
            <a:r>
              <a:rPr lang="fr-CA" dirty="0"/>
              <a:t>	</a:t>
            </a:r>
            <a:r>
              <a:rPr lang="fr-CA" b="1" dirty="0"/>
              <a:t>(change)="</a:t>
            </a:r>
            <a:r>
              <a:rPr lang="fr-CA" b="1" dirty="0" err="1"/>
              <a:t>uploadPhoto</a:t>
            </a:r>
            <a:r>
              <a:rPr lang="fr-CA" b="1" dirty="0"/>
              <a:t>(</a:t>
            </a:r>
            <a:r>
              <a:rPr lang="fr-CA" b="1" dirty="0" err="1"/>
              <a:t>fileUpload.files</a:t>
            </a:r>
            <a:r>
              <a:rPr lang="fr-CA" b="1" dirty="0"/>
              <a:t>[0])"</a:t>
            </a:r>
            <a:r>
              <a:rPr lang="fr-CA" dirty="0"/>
              <a:t> /&gt;</a:t>
            </a:r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fr-CA" dirty="0" err="1"/>
              <a:t>uploadPhoto</a:t>
            </a:r>
            <a:r>
              <a:rPr lang="fr-CA" dirty="0"/>
              <a:t>(file: File) { }</a:t>
            </a:r>
          </a:p>
        </p:txBody>
      </p:sp>
    </p:spTree>
    <p:extLst>
      <p:ext uri="{BB962C8B-B14F-4D97-AF65-F5344CB8AC3E}">
        <p14:creationId xmlns:p14="http://schemas.microsoft.com/office/powerpoint/2010/main" val="342259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Uploader » une image – Angular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Il suffit de se créer un </a:t>
            </a:r>
            <a:r>
              <a:rPr lang="fr-CA" dirty="0" err="1"/>
              <a:t>formData</a:t>
            </a:r>
            <a:r>
              <a:rPr lang="fr-CA" dirty="0"/>
              <a:t> et de l’envoyer dans le body d’une requête HTTP</a:t>
            </a:r>
          </a:p>
          <a:p>
            <a:pPr fontAlgn="base"/>
            <a:endParaRPr lang="fr-CA" dirty="0"/>
          </a:p>
          <a:p>
            <a:pPr marL="0" indent="0" fontAlgn="base">
              <a:buNone/>
            </a:pPr>
            <a:r>
              <a:rPr lang="fr-CA" dirty="0" err="1"/>
              <a:t>uploadPhoto</a:t>
            </a:r>
            <a:r>
              <a:rPr lang="fr-CA" dirty="0"/>
              <a:t>(file: File) 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const</a:t>
            </a:r>
            <a:r>
              <a:rPr lang="fr-CA" dirty="0"/>
              <a:t> </a:t>
            </a:r>
            <a:r>
              <a:rPr lang="fr-CA" dirty="0" err="1"/>
              <a:t>formData</a:t>
            </a:r>
            <a:r>
              <a:rPr lang="fr-CA" dirty="0"/>
              <a:t> = new </a:t>
            </a:r>
            <a:r>
              <a:rPr lang="fr-CA" dirty="0" err="1"/>
              <a:t>FormData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formData.append</a:t>
            </a:r>
            <a:r>
              <a:rPr lang="fr-CA" dirty="0"/>
              <a:t>('file', file, file.name);</a:t>
            </a:r>
          </a:p>
          <a:p>
            <a:pPr marL="0" indent="0" fontAlgn="base">
              <a:buNone/>
            </a:pPr>
            <a:endParaRPr lang="fr-CA" dirty="0"/>
          </a:p>
          <a:p>
            <a:pPr marL="0" indent="0" fontAlgn="base">
              <a:buNone/>
            </a:pPr>
            <a:r>
              <a:rPr lang="fr-CA" dirty="0"/>
              <a:t>	</a:t>
            </a:r>
            <a:r>
              <a:rPr lang="fr-CA" dirty="0" err="1"/>
              <a:t>this.http.post</a:t>
            </a:r>
            <a:r>
              <a:rPr lang="fr-CA" dirty="0"/>
              <a:t>&lt;</a:t>
            </a:r>
            <a:r>
              <a:rPr lang="fr-CA" dirty="0" err="1"/>
              <a:t>any</a:t>
            </a:r>
            <a:r>
              <a:rPr lang="fr-CA" dirty="0"/>
              <a:t>&gt;('https://localhost:44380/api/photos/', </a:t>
            </a:r>
            <a:r>
              <a:rPr lang="fr-CA" dirty="0" err="1"/>
              <a:t>formData</a:t>
            </a:r>
            <a:r>
              <a:rPr lang="fr-CA" dirty="0"/>
              <a:t>);</a:t>
            </a:r>
          </a:p>
          <a:p>
            <a:pPr marL="0" indent="0" fontAlgn="base">
              <a:buNone/>
            </a:pPr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16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Uploader » une image – Angular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fr-CA" dirty="0"/>
              <a:t>On peut aussi récupérer l’avancement du chargement de l’image</a:t>
            </a:r>
          </a:p>
          <a:p>
            <a:pPr lvl="1" fontAlgn="base"/>
            <a:r>
              <a:rPr lang="fr-CA" dirty="0"/>
              <a:t>Exemple si l’on veut mettre une barre de progression</a:t>
            </a:r>
          </a:p>
          <a:p>
            <a:pPr lvl="1" fontAlgn="base"/>
            <a:endParaRPr lang="fr-CA" dirty="0"/>
          </a:p>
          <a:p>
            <a:pPr marL="0" indent="0" fontAlgn="base">
              <a:buNone/>
            </a:pPr>
            <a:r>
              <a:rPr lang="fr-CA" dirty="0" err="1"/>
              <a:t>this.http.post</a:t>
            </a:r>
            <a:r>
              <a:rPr lang="fr-CA" dirty="0"/>
              <a:t>&lt;</a:t>
            </a:r>
            <a:r>
              <a:rPr lang="fr-CA" dirty="0" err="1"/>
              <a:t>any</a:t>
            </a:r>
            <a:r>
              <a:rPr lang="fr-CA" dirty="0"/>
              <a:t>&gt;('https://localhost:44380/api/photos/', </a:t>
            </a:r>
            <a:r>
              <a:rPr lang="fr-CA" dirty="0" err="1"/>
              <a:t>formData</a:t>
            </a:r>
            <a:r>
              <a:rPr lang="fr-CA" dirty="0"/>
              <a:t>,  </a:t>
            </a:r>
          </a:p>
          <a:p>
            <a:pPr marL="0" indent="0">
              <a:buNone/>
            </a:pPr>
            <a:r>
              <a:rPr lang="fr-CA" b="1" dirty="0"/>
              <a:t>	{</a:t>
            </a:r>
            <a:r>
              <a:rPr lang="fr-CA" b="1" dirty="0" err="1"/>
              <a:t>reportProgress</a:t>
            </a:r>
            <a:r>
              <a:rPr lang="fr-CA" b="1" dirty="0"/>
              <a:t>: </a:t>
            </a:r>
            <a:r>
              <a:rPr lang="fr-CA" b="1" dirty="0" err="1"/>
              <a:t>true</a:t>
            </a:r>
            <a:r>
              <a:rPr lang="fr-CA" b="1" dirty="0"/>
              <a:t>, observe: '</a:t>
            </a:r>
            <a:r>
              <a:rPr lang="fr-CA" b="1" dirty="0" err="1"/>
              <a:t>events</a:t>
            </a:r>
            <a:r>
              <a:rPr lang="fr-CA" b="1" dirty="0"/>
              <a:t>'}</a:t>
            </a:r>
            <a:r>
              <a:rPr lang="fr-CA" dirty="0"/>
              <a:t>).</a:t>
            </a:r>
            <a:r>
              <a:rPr lang="fr-CA" dirty="0" err="1"/>
              <a:t>subcribe</a:t>
            </a:r>
            <a:r>
              <a:rPr lang="fr-CA" dirty="0"/>
              <a:t>(</a:t>
            </a:r>
            <a:r>
              <a:rPr lang="fr-CA" dirty="0" err="1"/>
              <a:t>event</a:t>
            </a:r>
            <a:r>
              <a:rPr lang="fr-CA" dirty="0"/>
              <a:t> =&gt; {</a:t>
            </a:r>
          </a:p>
          <a:p>
            <a:pPr marL="0" indent="0">
              <a:buNone/>
            </a:pPr>
            <a:r>
              <a:rPr lang="fr-CA" dirty="0"/>
              <a:t>		if (</a:t>
            </a:r>
            <a:r>
              <a:rPr lang="fr-CA" dirty="0" err="1"/>
              <a:t>event.type</a:t>
            </a:r>
            <a:r>
              <a:rPr lang="fr-CA" dirty="0"/>
              <a:t> === </a:t>
            </a:r>
            <a:r>
              <a:rPr lang="fr-CA" dirty="0" err="1"/>
              <a:t>HttpEventType.UploadProgress</a:t>
            </a:r>
            <a:r>
              <a:rPr lang="fr-CA" dirty="0"/>
              <a:t>)</a:t>
            </a:r>
          </a:p>
          <a:p>
            <a:pPr marL="0" indent="0">
              <a:buNone/>
            </a:pPr>
            <a:r>
              <a:rPr lang="fr-CA" dirty="0"/>
              <a:t>			let </a:t>
            </a:r>
            <a:r>
              <a:rPr lang="fr-CA" dirty="0" err="1"/>
              <a:t>progress</a:t>
            </a:r>
            <a:r>
              <a:rPr lang="fr-CA" dirty="0"/>
              <a:t> = </a:t>
            </a:r>
            <a:r>
              <a:rPr lang="fr-CA" dirty="0" err="1"/>
              <a:t>Math.round</a:t>
            </a:r>
            <a:r>
              <a:rPr lang="fr-CA" dirty="0"/>
              <a:t>(100 * </a:t>
            </a:r>
            <a:r>
              <a:rPr lang="fr-CA" dirty="0" err="1"/>
              <a:t>event.loaded</a:t>
            </a:r>
            <a:r>
              <a:rPr lang="fr-CA" dirty="0"/>
              <a:t> / </a:t>
            </a:r>
            <a:r>
              <a:rPr lang="fr-CA" dirty="0" err="1"/>
              <a:t>event.total</a:t>
            </a:r>
            <a:r>
              <a:rPr lang="fr-CA" dirty="0"/>
              <a:t>); 	// Progression</a:t>
            </a:r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else</a:t>
            </a:r>
            <a:r>
              <a:rPr lang="fr-CA" dirty="0"/>
              <a:t> if (</a:t>
            </a:r>
            <a:r>
              <a:rPr lang="fr-CA" dirty="0" err="1"/>
              <a:t>event.type</a:t>
            </a:r>
            <a:r>
              <a:rPr lang="fr-CA" dirty="0"/>
              <a:t> === </a:t>
            </a:r>
            <a:r>
              <a:rPr lang="fr-CA" dirty="0" err="1"/>
              <a:t>HttpEventType.Response</a:t>
            </a:r>
            <a:r>
              <a:rPr lang="fr-CA" dirty="0"/>
              <a:t>) {</a:t>
            </a:r>
          </a:p>
          <a:p>
            <a:pPr marL="0" indent="0">
              <a:buNone/>
            </a:pPr>
            <a:r>
              <a:rPr lang="fr-CA" dirty="0"/>
              <a:t>			console.log('Photo chargée’);								// </a:t>
            </a:r>
            <a:r>
              <a:rPr lang="fr-CA" dirty="0" err="1"/>
              <a:t>Upload</a:t>
            </a:r>
            <a:r>
              <a:rPr lang="fr-CA" dirty="0"/>
              <a:t> complété</a:t>
            </a:r>
          </a:p>
          <a:p>
            <a:pPr marL="0" indent="0">
              <a:buNone/>
            </a:pPr>
            <a:r>
              <a:rPr lang="fr-CA" dirty="0"/>
              <a:t>		}</a:t>
            </a:r>
          </a:p>
          <a:p>
            <a:pPr marL="0" indent="0">
              <a:buNone/>
            </a:pPr>
            <a:r>
              <a:rPr lang="fr-CA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187549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« Uploader » une image –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fr-CA" dirty="0"/>
              <a:t>La meilleure façon de sauvegarder une image est d’utiliser le filesystem (dont sauvegarder sur le disque) puis de garder un lien vers le fichier dans la base de données.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Pour l’API, nous devrons installer un Package supplémentaire, malheureusement il n’y a pas de façon simple et efficace de traiter les images dans le </a:t>
            </a:r>
            <a:r>
              <a:rPr lang="fr-CA" dirty="0" err="1"/>
              <a:t>framework</a:t>
            </a:r>
            <a:r>
              <a:rPr lang="fr-CA" dirty="0"/>
              <a:t>.</a:t>
            </a:r>
          </a:p>
          <a:p>
            <a:pPr fontAlgn="base"/>
            <a:endParaRPr lang="fr-CA" dirty="0"/>
          </a:p>
          <a:p>
            <a:pPr fontAlgn="base"/>
            <a:r>
              <a:rPr lang="fr-CA" dirty="0"/>
              <a:t>Le package a installer sera </a:t>
            </a:r>
            <a:r>
              <a:rPr lang="fr-CA" dirty="0" err="1"/>
              <a:t>SixLabors.ImageSharp</a:t>
            </a:r>
            <a:endParaRPr lang="fr-CA" dirty="0"/>
          </a:p>
          <a:p>
            <a:pPr lvl="1" fontAlgn="base"/>
            <a:r>
              <a:rPr lang="fr-CA" dirty="0" err="1"/>
              <a:t>ImageSharp</a:t>
            </a:r>
            <a:r>
              <a:rPr lang="fr-CA" dirty="0"/>
              <a:t> nous permettra de facilement manipuler les images et de les sauvegarder en différentes tailles</a:t>
            </a:r>
          </a:p>
        </p:txBody>
      </p:sp>
    </p:spTree>
    <p:extLst>
      <p:ext uri="{BB962C8B-B14F-4D97-AF65-F5344CB8AC3E}">
        <p14:creationId xmlns:p14="http://schemas.microsoft.com/office/powerpoint/2010/main" val="274951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API – Récupérer l’image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async Task&lt;</a:t>
            </a:r>
            <a:r>
              <a:rPr lang="en-US" dirty="0" err="1"/>
              <a:t>IActionResult</a:t>
            </a:r>
            <a:r>
              <a:rPr lang="en-US" dirty="0"/>
              <a:t>&gt; Upload()</a:t>
            </a:r>
          </a:p>
          <a:p>
            <a:pPr marL="0" indent="0">
              <a:buNone/>
            </a:pPr>
            <a:r>
              <a:rPr lang="fr-CA" dirty="0"/>
              <a:t>{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err="1"/>
              <a:t>try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	{</a:t>
            </a:r>
          </a:p>
          <a:p>
            <a:pPr marL="0" indent="0">
              <a:buNone/>
            </a:pPr>
            <a:r>
              <a:rPr lang="fr-CA" dirty="0"/>
              <a:t>		</a:t>
            </a:r>
            <a:r>
              <a:rPr lang="fr-CA" dirty="0" err="1"/>
              <a:t>IFormCollection</a:t>
            </a:r>
            <a:r>
              <a:rPr lang="fr-CA" dirty="0"/>
              <a:t> </a:t>
            </a:r>
            <a:r>
              <a:rPr lang="fr-CA" dirty="0" err="1"/>
              <a:t>formCollection</a:t>
            </a:r>
            <a:r>
              <a:rPr lang="fr-CA" dirty="0"/>
              <a:t> = </a:t>
            </a:r>
            <a:r>
              <a:rPr lang="fr-CA" dirty="0" err="1"/>
              <a:t>await</a:t>
            </a:r>
            <a:r>
              <a:rPr lang="fr-CA" dirty="0"/>
              <a:t> </a:t>
            </a:r>
            <a:r>
              <a:rPr lang="fr-CA" dirty="0" err="1"/>
              <a:t>Request.ReadFormAsync</a:t>
            </a:r>
            <a:r>
              <a:rPr lang="fr-CA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IFormFile</a:t>
            </a:r>
            <a:r>
              <a:rPr lang="en-US" dirty="0"/>
              <a:t> file = </a:t>
            </a:r>
            <a:r>
              <a:rPr lang="en-US" dirty="0" err="1"/>
              <a:t>formCollection.Files.First</a:t>
            </a:r>
            <a:r>
              <a:rPr lang="en-US" dirty="0"/>
              <a:t>();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		if (</a:t>
            </a:r>
            <a:r>
              <a:rPr lang="fr-CA" dirty="0" err="1"/>
              <a:t>file.Length</a:t>
            </a:r>
            <a:r>
              <a:rPr lang="fr-CA" dirty="0"/>
              <a:t> &gt; 0)</a:t>
            </a:r>
          </a:p>
          <a:p>
            <a:pPr marL="0" indent="0">
              <a:buNone/>
            </a:pPr>
            <a:r>
              <a:rPr lang="fr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410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3653</TotalTime>
  <Words>1437</Words>
  <Application>Microsoft Macintosh PowerPoint</Application>
  <PresentationFormat>Grand écran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Concis</vt:lpstr>
      <vt:lpstr>Semaine 11</vt:lpstr>
      <vt:lpstr>« Uploader » une image – Client</vt:lpstr>
      <vt:lpstr>« Uploader » une image – Angular</vt:lpstr>
      <vt:lpstr>ViewChild et Viewchildren</vt:lpstr>
      <vt:lpstr>Évènement change</vt:lpstr>
      <vt:lpstr>« Uploader » une image – Angular</vt:lpstr>
      <vt:lpstr>« Uploader » une image – Angular</vt:lpstr>
      <vt:lpstr>« Uploader » une image – API</vt:lpstr>
      <vt:lpstr>API – Récupérer l’image</vt:lpstr>
      <vt:lpstr>API – Sauvegarder l’image</vt:lpstr>
      <vt:lpstr>API – Redimentionner une image</vt:lpstr>
      <vt:lpstr>API – Extraire des données l’EXIF</vt:lpstr>
      <vt:lpstr>API – Convertir les coordonnées GPS</vt:lpstr>
      <vt:lpstr>API – Récupéré le MimeType</vt:lpstr>
      <vt:lpstr>API – Retourner une image</vt:lpstr>
      <vt:lpstr>« Downloader » une image – Client</vt:lpstr>
      <vt:lpstr>« Downloader » une image – Serveur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Rélexion, tests unitaires et blob</dc:title>
  <dc:creator>Jean-Michel Nadeau</dc:creator>
  <cp:lastModifiedBy>Nadeau Jean-Michel</cp:lastModifiedBy>
  <cp:revision>334</cp:revision>
  <dcterms:created xsi:type="dcterms:W3CDTF">2014-09-07T14:28:09Z</dcterms:created>
  <dcterms:modified xsi:type="dcterms:W3CDTF">2021-09-16T20:27:53Z</dcterms:modified>
</cp:coreProperties>
</file>