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87" r:id="rId3"/>
    <p:sldId id="286" r:id="rId4"/>
    <p:sldId id="263" r:id="rId5"/>
    <p:sldId id="272" r:id="rId6"/>
    <p:sldId id="266" r:id="rId7"/>
    <p:sldId id="290" r:id="rId8"/>
    <p:sldId id="291" r:id="rId9"/>
    <p:sldId id="267" r:id="rId10"/>
    <p:sldId id="268" r:id="rId11"/>
    <p:sldId id="288" r:id="rId12"/>
    <p:sldId id="282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300" r:id="rId22"/>
    <p:sldId id="269" r:id="rId23"/>
    <p:sldId id="270" r:id="rId24"/>
    <p:sldId id="274" r:id="rId25"/>
    <p:sldId id="283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4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2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8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Semaine 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Authentification – Identity – Gestion des </a:t>
            </a:r>
            <a:r>
              <a:rPr lang="fr-FR" dirty="0" err="1"/>
              <a:t>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3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Ajouter un rôle et assigner un utilisateur au rôle</a:t>
            </a:r>
          </a:p>
          <a:p>
            <a:pPr marL="0" indent="0" fontAlgn="base">
              <a:buNone/>
            </a:pPr>
            <a:endParaRPr lang="fr-CA" dirty="0"/>
          </a:p>
          <a:p>
            <a:pPr marL="0" indent="0" fontAlgn="base">
              <a:buNone/>
            </a:pPr>
            <a:r>
              <a:rPr lang="fr-CA" dirty="0" err="1"/>
              <a:t>RoleManager.Create</a:t>
            </a:r>
            <a:r>
              <a:rPr lang="fr-CA" dirty="0"/>
              <a:t>(new </a:t>
            </a:r>
            <a:r>
              <a:rPr lang="fr-CA" dirty="0" err="1"/>
              <a:t>IdentityRole</a:t>
            </a:r>
            <a:r>
              <a:rPr lang="fr-CA" dirty="0"/>
              <a:t>("Role1"));</a:t>
            </a:r>
          </a:p>
          <a:p>
            <a:pPr marL="0" indent="0" fontAlgn="base">
              <a:buNone/>
            </a:pPr>
            <a:r>
              <a:rPr lang="fr-CA" dirty="0" err="1"/>
              <a:t>UserManager.AddToRole</a:t>
            </a:r>
            <a:r>
              <a:rPr lang="fr-CA" dirty="0"/>
              <a:t>(user, "Role1");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7B94-5966-4993-9A31-B4F6FC3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 –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E7881-3D6D-443F-8500-0010F080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Créer un contrôleur </a:t>
            </a:r>
            <a:r>
              <a:rPr lang="fr-CA" dirty="0" err="1"/>
              <a:t>AccountController</a:t>
            </a:r>
            <a:endParaRPr lang="fr-CA" dirty="0"/>
          </a:p>
          <a:p>
            <a:r>
              <a:rPr lang="fr-CA" dirty="0"/>
              <a:t>Faire le méthode </a:t>
            </a:r>
            <a:r>
              <a:rPr lang="fr-CA" dirty="0" err="1"/>
              <a:t>Register</a:t>
            </a:r>
            <a:r>
              <a:rPr lang="fr-CA" dirty="0"/>
              <a:t> pour enregistrer un nouvel utilisateur</a:t>
            </a:r>
          </a:p>
          <a:p>
            <a:pPr lvl="1"/>
            <a:r>
              <a:rPr lang="fr-CA" dirty="0"/>
              <a:t>Utiliser Postman pour faire la requête HTTP à l’API</a:t>
            </a:r>
          </a:p>
        </p:txBody>
      </p:sp>
    </p:spTree>
    <p:extLst>
      <p:ext uri="{BB962C8B-B14F-4D97-AF65-F5344CB8AC3E}">
        <p14:creationId xmlns:p14="http://schemas.microsoft.com/office/powerpoint/2010/main" val="178076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L’authentification fonctionne environ de la même façon en MVC qu’en </a:t>
            </a:r>
            <a:r>
              <a:rPr lang="fr-CA" dirty="0" err="1"/>
              <a:t>WebAPI</a:t>
            </a:r>
            <a:r>
              <a:rPr lang="fr-CA" dirty="0"/>
              <a:t>, plus grande différence sera lors de la connexion</a:t>
            </a:r>
          </a:p>
          <a:p>
            <a:pPr lvl="1"/>
            <a:r>
              <a:rPr lang="fr-CA" dirty="0"/>
              <a:t>À la connexion, nous devrons générer un </a:t>
            </a:r>
            <a:r>
              <a:rPr lang="fr-CA" dirty="0" err="1"/>
              <a:t>Token</a:t>
            </a:r>
            <a:endParaRPr lang="fr-CA" dirty="0"/>
          </a:p>
          <a:p>
            <a:pPr lvl="1"/>
            <a:r>
              <a:rPr lang="fr-CA" dirty="0"/>
              <a:t>L’authentification d’une requête HTTP à l’autre se fera à l’aide du </a:t>
            </a:r>
            <a:r>
              <a:rPr lang="fr-CA" dirty="0" err="1"/>
              <a:t>Token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Pour la connexion et la création d’un JWT (JSON Web </a:t>
            </a:r>
            <a:r>
              <a:rPr lang="fr-CA" dirty="0" err="1"/>
              <a:t>Token</a:t>
            </a:r>
            <a:r>
              <a:rPr lang="fr-CA" dirty="0"/>
              <a:t>), ajouter le package </a:t>
            </a:r>
            <a:r>
              <a:rPr lang="fr-CA" dirty="0" err="1"/>
              <a:t>Nuget</a:t>
            </a:r>
            <a:endParaRPr lang="fr-CA" dirty="0"/>
          </a:p>
          <a:p>
            <a:pPr lvl="1"/>
            <a:r>
              <a:rPr lang="fr-CA" dirty="0" err="1"/>
              <a:t>microsoft.aspnetcore.authentication.jwtbearer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151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Bien entendu, nous devrons faire une configuration dans </a:t>
            </a:r>
            <a:r>
              <a:rPr lang="fr-CA" dirty="0" err="1"/>
              <a:t>Startup.cs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public </a:t>
            </a:r>
            <a:r>
              <a:rPr lang="fr-CA" dirty="0" err="1"/>
              <a:t>void</a:t>
            </a:r>
            <a:r>
              <a:rPr lang="fr-CA" dirty="0"/>
              <a:t> </a:t>
            </a:r>
            <a:r>
              <a:rPr lang="fr-CA" dirty="0" err="1"/>
              <a:t>ConfigureServices</a:t>
            </a:r>
            <a:r>
              <a:rPr lang="fr-CA" dirty="0"/>
              <a:t>(</a:t>
            </a:r>
            <a:r>
              <a:rPr lang="fr-CA" dirty="0" err="1"/>
              <a:t>IServiceCollection</a:t>
            </a:r>
            <a:r>
              <a:rPr lang="fr-CA" dirty="0"/>
              <a:t> services)</a:t>
            </a:r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services.AddIdentity</a:t>
            </a:r>
            <a:r>
              <a:rPr lang="fr-CA" dirty="0"/>
              <a:t>&lt;</a:t>
            </a:r>
            <a:r>
              <a:rPr lang="fr-CA" dirty="0" err="1"/>
              <a:t>laClasseUtilisateur</a:t>
            </a:r>
            <a:r>
              <a:rPr lang="fr-CA" dirty="0"/>
              <a:t>, </a:t>
            </a:r>
            <a:r>
              <a:rPr lang="fr-CA" dirty="0" err="1"/>
              <a:t>IdentityRole</a:t>
            </a:r>
            <a:r>
              <a:rPr lang="fr-CA" dirty="0"/>
              <a:t>&gt;()</a:t>
            </a:r>
          </a:p>
          <a:p>
            <a:pPr marL="0" indent="0">
              <a:buNone/>
            </a:pPr>
            <a:r>
              <a:rPr lang="fr-CA" dirty="0"/>
              <a:t>		.</a:t>
            </a:r>
            <a:r>
              <a:rPr lang="fr-CA" dirty="0" err="1"/>
              <a:t>AddEntityFrameworkStores</a:t>
            </a:r>
            <a:r>
              <a:rPr lang="fr-CA" dirty="0"/>
              <a:t>&lt;</a:t>
            </a:r>
            <a:r>
              <a:rPr lang="fr-CA" dirty="0" err="1"/>
              <a:t>MonDbContext</a:t>
            </a:r>
            <a:r>
              <a:rPr lang="fr-CA" dirty="0"/>
              <a:t>&gt;()</a:t>
            </a:r>
          </a:p>
          <a:p>
            <a:pPr marL="0" indent="0">
              <a:buNone/>
            </a:pPr>
            <a:r>
              <a:rPr lang="fr-CA" b="1" dirty="0"/>
              <a:t>		.</a:t>
            </a:r>
            <a:r>
              <a:rPr lang="fr-CA" b="1" dirty="0" err="1"/>
              <a:t>AddDefaultTokenProviders</a:t>
            </a:r>
            <a:r>
              <a:rPr lang="fr-CA" b="1" dirty="0"/>
              <a:t>(); // </a:t>
            </a:r>
            <a:r>
              <a:rPr lang="fr-CA" b="1" dirty="0">
                <a:sym typeface="Wingdings" panose="05000000000000000000" pitchFamily="2" charset="2"/>
              </a:rPr>
              <a:t> Ajouter ceci</a:t>
            </a:r>
            <a:endParaRPr lang="fr-CA" b="1" dirty="0"/>
          </a:p>
          <a:p>
            <a:pPr marL="0" indent="0">
              <a:buNone/>
            </a:pPr>
            <a:r>
              <a:rPr lang="fr-CA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55911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332"/>
          </a:xfrm>
        </p:spPr>
        <p:txBody>
          <a:bodyPr>
            <a:normAutofit fontScale="77500" lnSpcReduction="20000"/>
          </a:bodyPr>
          <a:lstStyle/>
          <a:p>
            <a:r>
              <a:rPr lang="fr-CA" dirty="0"/>
              <a:t>Par la suite</a:t>
            </a:r>
          </a:p>
          <a:p>
            <a:pPr marL="0" indent="0">
              <a:buNone/>
            </a:pPr>
            <a:r>
              <a:rPr lang="fr-CA" dirty="0" err="1"/>
              <a:t>services.AddAuthentication</a:t>
            </a:r>
            <a:r>
              <a:rPr lang="fr-CA" dirty="0"/>
              <a:t>(options =&gt; { 			// </a:t>
            </a:r>
            <a:r>
              <a:rPr lang="fr-CA" dirty="0">
                <a:sym typeface="Wingdings" panose="05000000000000000000" pitchFamily="2" charset="2"/>
              </a:rPr>
              <a:t> Configuration pour spécifier que le </a:t>
            </a:r>
            <a:r>
              <a:rPr lang="fr-CA" dirty="0" err="1">
                <a:sym typeface="Wingdings" panose="05000000000000000000" pitchFamily="2" charset="2"/>
              </a:rPr>
              <a:t>Token</a:t>
            </a:r>
            <a:r>
              <a:rPr lang="fr-CA" dirty="0">
                <a:sym typeface="Wingdings" panose="05000000000000000000" pitchFamily="2" charset="2"/>
              </a:rPr>
              <a:t> est de type </a:t>
            </a:r>
            <a:r>
              <a:rPr lang="fr-CA" dirty="0" err="1">
                <a:sym typeface="Wingdings" panose="05000000000000000000" pitchFamily="2" charset="2"/>
              </a:rPr>
              <a:t>Bearer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options.DefaultAuthenticateScheme</a:t>
            </a:r>
            <a:r>
              <a:rPr lang="fr-CA" dirty="0"/>
              <a:t> = </a:t>
            </a:r>
            <a:r>
              <a:rPr lang="fr-CA" dirty="0" err="1"/>
              <a:t>JwtBearerDefaults.AuthenticationScheme</a:t>
            </a:r>
            <a:r>
              <a:rPr lang="fr-CA" dirty="0"/>
              <a:t>;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options.DefaultChallengeScheme</a:t>
            </a:r>
            <a:r>
              <a:rPr lang="fr-CA" dirty="0"/>
              <a:t> = </a:t>
            </a:r>
            <a:r>
              <a:rPr lang="fr-CA" dirty="0" err="1"/>
              <a:t>JwtBearerDefaults.AuthenticationScheme</a:t>
            </a:r>
            <a:r>
              <a:rPr lang="fr-CA" dirty="0"/>
              <a:t>;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options.DefaultScheme</a:t>
            </a:r>
            <a:r>
              <a:rPr lang="fr-CA" dirty="0"/>
              <a:t> = </a:t>
            </a:r>
            <a:r>
              <a:rPr lang="fr-CA" dirty="0" err="1"/>
              <a:t>JwtBearerDefaults.AuthenticationScheme</a:t>
            </a:r>
            <a:r>
              <a:rPr lang="fr-CA" dirty="0"/>
              <a:t>;</a:t>
            </a:r>
          </a:p>
          <a:p>
            <a:pPr marL="0" indent="0">
              <a:buNone/>
            </a:pPr>
            <a:r>
              <a:rPr lang="fr-CA" dirty="0"/>
              <a:t>}).</a:t>
            </a:r>
            <a:r>
              <a:rPr lang="fr-CA" dirty="0" err="1"/>
              <a:t>AddJwtBearer</a:t>
            </a:r>
            <a:r>
              <a:rPr lang="fr-CA" dirty="0"/>
              <a:t>(options =&gt; 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options.SaveToken</a:t>
            </a:r>
            <a:r>
              <a:rPr lang="fr-CA" dirty="0"/>
              <a:t> = </a:t>
            </a:r>
            <a:r>
              <a:rPr lang="fr-CA" dirty="0" err="1"/>
              <a:t>true</a:t>
            </a:r>
            <a:r>
              <a:rPr lang="fr-CA" dirty="0"/>
              <a:t>; 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options.RequireHttpsMetadata</a:t>
            </a:r>
            <a:r>
              <a:rPr lang="fr-CA" dirty="0"/>
              <a:t> = </a:t>
            </a:r>
            <a:r>
              <a:rPr lang="fr-CA" dirty="0" err="1"/>
              <a:t>true</a:t>
            </a:r>
            <a:r>
              <a:rPr lang="fr-CA" dirty="0"/>
              <a:t>; 	// </a:t>
            </a:r>
            <a:r>
              <a:rPr lang="fr-CA" dirty="0">
                <a:sym typeface="Wingdings" panose="05000000000000000000" pitchFamily="2" charset="2"/>
              </a:rPr>
              <a:t> Oblige HTTPS ou non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options.TokenValidationParameters</a:t>
            </a:r>
            <a:r>
              <a:rPr lang="fr-CA" dirty="0"/>
              <a:t> = new </a:t>
            </a:r>
            <a:r>
              <a:rPr lang="fr-CA" dirty="0" err="1"/>
              <a:t>TokenValidationParameters</a:t>
            </a:r>
            <a:r>
              <a:rPr lang="fr-CA" dirty="0"/>
              <a:t>() {</a:t>
            </a:r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ValidateIssuer</a:t>
            </a:r>
            <a:r>
              <a:rPr lang="fr-CA" dirty="0"/>
              <a:t> = </a:t>
            </a:r>
            <a:r>
              <a:rPr lang="fr-CA" dirty="0" err="1"/>
              <a:t>true</a:t>
            </a:r>
            <a:r>
              <a:rPr lang="fr-CA" dirty="0"/>
              <a:t>,				// </a:t>
            </a:r>
            <a:r>
              <a:rPr lang="fr-CA" dirty="0">
                <a:sym typeface="Wingdings" panose="05000000000000000000" pitchFamily="2" charset="2"/>
              </a:rPr>
              <a:t> Valide l’URL d’émission du </a:t>
            </a:r>
            <a:r>
              <a:rPr lang="fr-CA" dirty="0" err="1">
                <a:sym typeface="Wingdings" panose="05000000000000000000" pitchFamily="2" charset="2"/>
              </a:rPr>
              <a:t>Token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ValidateAudience</a:t>
            </a:r>
            <a:r>
              <a:rPr lang="fr-CA" dirty="0"/>
              <a:t> = </a:t>
            </a:r>
            <a:r>
              <a:rPr lang="fr-CA" dirty="0" err="1"/>
              <a:t>true</a:t>
            </a:r>
            <a:r>
              <a:rPr lang="fr-CA" dirty="0"/>
              <a:t>,			// </a:t>
            </a:r>
            <a:r>
              <a:rPr lang="fr-CA" dirty="0">
                <a:sym typeface="Wingdings" panose="05000000000000000000" pitchFamily="2" charset="2"/>
              </a:rPr>
              <a:t> Valide l’URL du client, on pourrait le mettre à false pour permettre *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ValidAudience</a:t>
            </a:r>
            <a:r>
              <a:rPr lang="fr-CA" dirty="0"/>
              <a:t> = "http://localhost:4200",			// </a:t>
            </a:r>
            <a:r>
              <a:rPr lang="fr-CA" dirty="0">
                <a:sym typeface="Wingdings" panose="05000000000000000000" pitchFamily="2" charset="2"/>
              </a:rPr>
              <a:t> l’URL du client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ValidIssuer</a:t>
            </a:r>
            <a:r>
              <a:rPr lang="fr-CA" dirty="0"/>
              <a:t> = "https://localhost:44384",				// </a:t>
            </a:r>
            <a:r>
              <a:rPr lang="fr-CA" dirty="0">
                <a:sym typeface="Wingdings" panose="05000000000000000000" pitchFamily="2" charset="2"/>
              </a:rPr>
              <a:t> l’URL du serveur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IssuerSigningKey</a:t>
            </a:r>
            <a:r>
              <a:rPr lang="fr-CA" dirty="0"/>
              <a:t> = new </a:t>
            </a:r>
            <a:r>
              <a:rPr lang="fr-CA" dirty="0" err="1"/>
              <a:t>SymmetricSecurityKey</a:t>
            </a:r>
            <a:r>
              <a:rPr lang="fr-CA" dirty="0"/>
              <a:t>(Encoding.UTF8.GetBytes(</a:t>
            </a:r>
            <a:r>
              <a:rPr lang="fr-CA" dirty="0" err="1"/>
              <a:t>MySecret</a:t>
            </a:r>
            <a:r>
              <a:rPr lang="fr-CA" dirty="0"/>
              <a:t>)) // </a:t>
            </a:r>
            <a:r>
              <a:rPr lang="fr-CA" dirty="0">
                <a:sym typeface="Wingdings" panose="05000000000000000000" pitchFamily="2" charset="2"/>
              </a:rPr>
              <a:t> String secret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}; });</a:t>
            </a:r>
          </a:p>
        </p:txBody>
      </p:sp>
    </p:spTree>
    <p:extLst>
      <p:ext uri="{BB962C8B-B14F-4D97-AF65-F5344CB8AC3E}">
        <p14:creationId xmlns:p14="http://schemas.microsoft.com/office/powerpoint/2010/main" val="52950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332"/>
          </a:xfrm>
        </p:spPr>
        <p:txBody>
          <a:bodyPr>
            <a:normAutofit/>
          </a:bodyPr>
          <a:lstStyle/>
          <a:p>
            <a:r>
              <a:rPr lang="fr-CA" dirty="0"/>
              <a:t>Ensuite, on utilise la clé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public </a:t>
            </a:r>
            <a:r>
              <a:rPr lang="fr-CA" dirty="0" err="1"/>
              <a:t>void</a:t>
            </a:r>
            <a:r>
              <a:rPr lang="fr-CA" dirty="0"/>
              <a:t> Configure(</a:t>
            </a:r>
            <a:r>
              <a:rPr lang="fr-CA" dirty="0" err="1"/>
              <a:t>IApplicationBuilder</a:t>
            </a:r>
            <a:r>
              <a:rPr lang="fr-CA" dirty="0"/>
              <a:t> app, </a:t>
            </a:r>
            <a:r>
              <a:rPr lang="fr-CA" dirty="0" err="1"/>
              <a:t>IWebHostEnvironment</a:t>
            </a:r>
            <a:r>
              <a:rPr lang="fr-CA" dirty="0"/>
              <a:t> </a:t>
            </a:r>
            <a:r>
              <a:rPr lang="fr-CA" dirty="0" err="1"/>
              <a:t>env</a:t>
            </a:r>
            <a:r>
              <a:rPr lang="fr-CA" dirty="0"/>
              <a:t>)</a:t>
            </a:r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app.UseAuthentication</a:t>
            </a:r>
            <a:r>
              <a:rPr lang="fr-CA" dirty="0"/>
              <a:t>();</a:t>
            </a:r>
          </a:p>
          <a:p>
            <a:pPr marL="0" indent="0">
              <a:buNone/>
            </a:pPr>
            <a:r>
              <a:rPr lang="fr-CA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274695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– Générer le </a:t>
            </a:r>
            <a:r>
              <a:rPr lang="fr-CA" dirty="0" err="1"/>
              <a:t>Token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332"/>
          </a:xfrm>
        </p:spPr>
        <p:txBody>
          <a:bodyPr>
            <a:normAutofit/>
          </a:bodyPr>
          <a:lstStyle/>
          <a:p>
            <a:r>
              <a:rPr lang="fr-CA" dirty="0"/>
              <a:t>On doit d’abord valider l’utilisateur et son mot de passe avant de générer un </a:t>
            </a:r>
            <a:r>
              <a:rPr lang="fr-CA" dirty="0" err="1"/>
              <a:t>Token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On récupère l’utilisateur</a:t>
            </a:r>
          </a:p>
          <a:p>
            <a:pPr marL="457200" lvl="1" indent="0">
              <a:buNone/>
            </a:pPr>
            <a:r>
              <a:rPr lang="fr-CA" dirty="0"/>
              <a:t>var user = </a:t>
            </a:r>
            <a:r>
              <a:rPr lang="fr-CA" dirty="0" err="1"/>
              <a:t>await</a:t>
            </a:r>
            <a:r>
              <a:rPr lang="fr-CA" dirty="0"/>
              <a:t> </a:t>
            </a:r>
            <a:r>
              <a:rPr lang="fr-CA" dirty="0" err="1"/>
              <a:t>userManager.FindByNameAsync</a:t>
            </a:r>
            <a:r>
              <a:rPr lang="fr-CA" dirty="0"/>
              <a:t>(</a:t>
            </a:r>
            <a:r>
              <a:rPr lang="fr-CA" dirty="0" err="1"/>
              <a:t>model.Username</a:t>
            </a:r>
            <a:r>
              <a:rPr lang="fr-CA" dirty="0"/>
              <a:t>);</a:t>
            </a:r>
          </a:p>
          <a:p>
            <a:r>
              <a:rPr lang="fr-CA" dirty="0"/>
              <a:t>On valide sont mot de passe</a:t>
            </a:r>
          </a:p>
          <a:p>
            <a:pPr marL="457200" lvl="1" indent="0">
              <a:buNone/>
            </a:pPr>
            <a:r>
              <a:rPr lang="fr-CA" dirty="0"/>
              <a:t>if (user != </a:t>
            </a:r>
            <a:r>
              <a:rPr lang="fr-CA" dirty="0" err="1"/>
              <a:t>null</a:t>
            </a:r>
            <a:r>
              <a:rPr lang="fr-CA" dirty="0"/>
              <a:t> &amp;&amp; </a:t>
            </a:r>
            <a:r>
              <a:rPr lang="fr-CA" dirty="0" err="1"/>
              <a:t>await</a:t>
            </a:r>
            <a:r>
              <a:rPr lang="fr-CA" dirty="0"/>
              <a:t> </a:t>
            </a:r>
            <a:r>
              <a:rPr lang="fr-CA" dirty="0" err="1"/>
              <a:t>userManager.CheckPasswordAsync</a:t>
            </a:r>
            <a:r>
              <a:rPr lang="fr-CA" dirty="0"/>
              <a:t>(user, </a:t>
            </a:r>
            <a:r>
              <a:rPr lang="fr-CA" dirty="0" err="1"/>
              <a:t>model.Password</a:t>
            </a:r>
            <a:r>
              <a:rPr lang="fr-CA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3050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– Générer le </a:t>
            </a:r>
            <a:r>
              <a:rPr lang="fr-CA" dirty="0" err="1"/>
              <a:t>Token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33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On ajoute toutes les informations utiles dans les claims (revendications)</a:t>
            </a:r>
          </a:p>
          <a:p>
            <a:pPr lvl="1"/>
            <a:r>
              <a:rPr lang="fr-CA" dirty="0"/>
              <a:t>On y mettra le User Id entre autre</a:t>
            </a:r>
          </a:p>
          <a:p>
            <a:pPr lvl="1"/>
            <a:r>
              <a:rPr lang="fr-CA" dirty="0"/>
              <a:t>On pourrait y placer également les rôles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var </a:t>
            </a:r>
            <a:r>
              <a:rPr lang="fr-CA" dirty="0" err="1"/>
              <a:t>userRoles</a:t>
            </a:r>
            <a:r>
              <a:rPr lang="fr-CA" dirty="0"/>
              <a:t> = </a:t>
            </a:r>
            <a:r>
              <a:rPr lang="fr-CA" dirty="0" err="1"/>
              <a:t>await</a:t>
            </a:r>
            <a:r>
              <a:rPr lang="fr-CA" dirty="0"/>
              <a:t> </a:t>
            </a:r>
            <a:r>
              <a:rPr lang="fr-CA" dirty="0" err="1"/>
              <a:t>userManager.GetRolesAsync</a:t>
            </a:r>
            <a:r>
              <a:rPr lang="fr-CA" dirty="0"/>
              <a:t>(user);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authClaims</a:t>
            </a:r>
            <a:r>
              <a:rPr lang="en-US" dirty="0"/>
              <a:t> = new List&lt;Claim&gt; </a:t>
            </a:r>
            <a:r>
              <a:rPr lang="fr-CA" dirty="0"/>
              <a:t>{</a:t>
            </a:r>
          </a:p>
          <a:p>
            <a:pPr marL="0" indent="0">
              <a:buNone/>
            </a:pPr>
            <a:r>
              <a:rPr lang="en-US" dirty="0"/>
              <a:t>	new Claim(</a:t>
            </a:r>
            <a:r>
              <a:rPr lang="en-US" dirty="0" err="1"/>
              <a:t>ClaimTypes.NameIdentifier</a:t>
            </a:r>
            <a:r>
              <a:rPr lang="en-US" dirty="0"/>
              <a:t>, </a:t>
            </a:r>
            <a:r>
              <a:rPr lang="en-US" dirty="0" err="1"/>
              <a:t>user.Id</a:t>
            </a:r>
            <a:r>
              <a:rPr lang="en-US" dirty="0"/>
              <a:t>), // </a:t>
            </a:r>
            <a:r>
              <a:rPr lang="en-US" dirty="0">
                <a:sym typeface="Wingdings" panose="05000000000000000000" pitchFamily="2" charset="2"/>
              </a:rPr>
              <a:t> On </a:t>
            </a:r>
            <a:r>
              <a:rPr lang="en-US" dirty="0" err="1">
                <a:sym typeface="Wingdings" panose="05000000000000000000" pitchFamily="2" charset="2"/>
              </a:rPr>
              <a:t>envoit</a:t>
            </a:r>
            <a:r>
              <a:rPr lang="en-US" dirty="0">
                <a:sym typeface="Wingdings" panose="05000000000000000000" pitchFamily="2" charset="2"/>
              </a:rPr>
              <a:t> le User Id, sera utile dans le </a:t>
            </a:r>
            <a:r>
              <a:rPr lang="en-US" dirty="0" err="1">
                <a:sym typeface="Wingdings" panose="05000000000000000000" pitchFamily="2" charset="2"/>
              </a:rPr>
              <a:t>contrôleur</a:t>
            </a:r>
            <a:endParaRPr lang="en-US" dirty="0"/>
          </a:p>
          <a:p>
            <a:pPr marL="0" indent="0">
              <a:buNone/>
            </a:pPr>
            <a:r>
              <a:rPr lang="fr-CA" dirty="0"/>
              <a:t>};</a:t>
            </a:r>
          </a:p>
          <a:p>
            <a:pPr marL="0" indent="0">
              <a:buNone/>
            </a:pPr>
            <a:r>
              <a:rPr lang="en-US" dirty="0"/>
              <a:t>foreach (var </a:t>
            </a:r>
            <a:r>
              <a:rPr lang="en-US" dirty="0" err="1"/>
              <a:t>userRole</a:t>
            </a:r>
            <a:r>
              <a:rPr lang="en-US" dirty="0"/>
              <a:t> in </a:t>
            </a:r>
            <a:r>
              <a:rPr lang="en-US" dirty="0" err="1"/>
              <a:t>userRoles</a:t>
            </a:r>
            <a:r>
              <a:rPr lang="en-US" dirty="0"/>
              <a:t>) </a:t>
            </a:r>
            <a:r>
              <a:rPr lang="fr-CA" dirty="0"/>
              <a:t>{		// </a:t>
            </a:r>
            <a:r>
              <a:rPr lang="fr-CA" dirty="0">
                <a:sym typeface="Wingdings" panose="05000000000000000000" pitchFamily="2" charset="2"/>
              </a:rPr>
              <a:t> On ajoute les rôles dans les claims</a:t>
            </a:r>
            <a:endParaRPr lang="fr-CA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authClaims.Add</a:t>
            </a:r>
            <a:r>
              <a:rPr lang="en-US" dirty="0"/>
              <a:t>(new Claim(</a:t>
            </a:r>
            <a:r>
              <a:rPr lang="en-US" dirty="0" err="1"/>
              <a:t>ClaimTypes.Role</a:t>
            </a:r>
            <a:r>
              <a:rPr lang="en-US" dirty="0"/>
              <a:t>, </a:t>
            </a:r>
            <a:r>
              <a:rPr lang="en-US" dirty="0" err="1"/>
              <a:t>userRole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fr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41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– Générer le </a:t>
            </a:r>
            <a:r>
              <a:rPr lang="fr-CA" dirty="0" err="1"/>
              <a:t>Token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332"/>
          </a:xfrm>
        </p:spPr>
        <p:txBody>
          <a:bodyPr>
            <a:normAutofit/>
          </a:bodyPr>
          <a:lstStyle/>
          <a:p>
            <a:r>
              <a:rPr lang="fr-CA" dirty="0"/>
              <a:t>On génère le secret pour générer le </a:t>
            </a:r>
            <a:r>
              <a:rPr lang="fr-CA" dirty="0" err="1"/>
              <a:t>Token</a:t>
            </a:r>
            <a:endParaRPr lang="fr-CA" dirty="0"/>
          </a:p>
          <a:p>
            <a:pPr lvl="1"/>
            <a:r>
              <a:rPr lang="fr-CA" dirty="0"/>
              <a:t>var </a:t>
            </a:r>
            <a:r>
              <a:rPr lang="fr-CA" dirty="0" err="1"/>
              <a:t>authSigningKey</a:t>
            </a:r>
            <a:r>
              <a:rPr lang="fr-CA" dirty="0"/>
              <a:t> = new </a:t>
            </a:r>
            <a:r>
              <a:rPr lang="fr-CA" dirty="0" err="1"/>
              <a:t>SymmetricSecurityKey</a:t>
            </a:r>
            <a:r>
              <a:rPr lang="fr-CA" dirty="0"/>
              <a:t>(Encoding.UTF8.GetBytes(</a:t>
            </a:r>
            <a:r>
              <a:rPr lang="fr-CA" dirty="0" err="1"/>
              <a:t>MySecret</a:t>
            </a:r>
            <a:r>
              <a:rPr lang="fr-CA" dirty="0"/>
              <a:t>));</a:t>
            </a:r>
          </a:p>
          <a:p>
            <a:r>
              <a:rPr lang="fr-CA" dirty="0"/>
              <a:t>On génère finalement le </a:t>
            </a:r>
            <a:r>
              <a:rPr lang="fr-CA" dirty="0" err="1"/>
              <a:t>Token</a:t>
            </a:r>
            <a:r>
              <a:rPr lang="fr-CA" dirty="0"/>
              <a:t>!!</a:t>
            </a:r>
          </a:p>
          <a:p>
            <a:pPr marL="0" indent="0">
              <a:buNone/>
            </a:pPr>
            <a:r>
              <a:rPr lang="fr-CA" dirty="0"/>
              <a:t>var </a:t>
            </a:r>
            <a:r>
              <a:rPr lang="fr-CA" dirty="0" err="1"/>
              <a:t>token</a:t>
            </a:r>
            <a:r>
              <a:rPr lang="fr-CA" dirty="0"/>
              <a:t> = new </a:t>
            </a:r>
            <a:r>
              <a:rPr lang="fr-CA" dirty="0" err="1"/>
              <a:t>JwtSecurityToken</a:t>
            </a:r>
            <a:r>
              <a:rPr lang="fr-CA" dirty="0"/>
              <a:t>(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issuer</a:t>
            </a:r>
            <a:r>
              <a:rPr lang="fr-CA" dirty="0"/>
              <a:t>: "http://localhost:4200",</a:t>
            </a:r>
          </a:p>
          <a:p>
            <a:pPr marL="0" indent="0">
              <a:buNone/>
            </a:pPr>
            <a:r>
              <a:rPr lang="fr-CA" dirty="0"/>
              <a:t>	audience: "https://localhost:44384",</a:t>
            </a:r>
          </a:p>
          <a:p>
            <a:pPr marL="0" indent="0">
              <a:buNone/>
            </a:pPr>
            <a:r>
              <a:rPr lang="fr-CA" dirty="0"/>
              <a:t>	expires: </a:t>
            </a:r>
            <a:r>
              <a:rPr lang="fr-CA" dirty="0" err="1"/>
              <a:t>DateTime.Now.AddHours</a:t>
            </a:r>
            <a:r>
              <a:rPr lang="fr-CA" dirty="0"/>
              <a:t>(3),</a:t>
            </a:r>
          </a:p>
          <a:p>
            <a:pPr marL="0" indent="0">
              <a:buNone/>
            </a:pPr>
            <a:r>
              <a:rPr lang="fr-CA" dirty="0"/>
              <a:t>	claims: </a:t>
            </a:r>
            <a:r>
              <a:rPr lang="fr-CA" dirty="0" err="1"/>
              <a:t>authClaims</a:t>
            </a:r>
            <a:r>
              <a:rPr lang="fr-CA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signingCredentials</a:t>
            </a:r>
            <a:r>
              <a:rPr lang="en-US" dirty="0"/>
              <a:t>: new </a:t>
            </a:r>
            <a:r>
              <a:rPr lang="en-US" dirty="0" err="1"/>
              <a:t>SigningCredentials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					</a:t>
            </a:r>
            <a:r>
              <a:rPr lang="en-US" dirty="0" err="1"/>
              <a:t>authSigningKey</a:t>
            </a:r>
            <a:r>
              <a:rPr lang="en-US" dirty="0"/>
              <a:t>, SecurityAlgorithms.HmacSha256)</a:t>
            </a:r>
          </a:p>
          <a:p>
            <a:pPr marL="0" indent="0">
              <a:buNone/>
            </a:pPr>
            <a:r>
              <a:rPr lang="fr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967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– Générer le </a:t>
            </a:r>
            <a:r>
              <a:rPr lang="fr-CA" dirty="0" err="1"/>
              <a:t>Token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332"/>
          </a:xfrm>
        </p:spPr>
        <p:txBody>
          <a:bodyPr>
            <a:normAutofit/>
          </a:bodyPr>
          <a:lstStyle/>
          <a:p>
            <a:r>
              <a:rPr lang="fr-CA" dirty="0"/>
              <a:t>On génère le secret pour générer le </a:t>
            </a:r>
            <a:r>
              <a:rPr lang="fr-CA" dirty="0" err="1"/>
              <a:t>Token</a:t>
            </a:r>
            <a:endParaRPr lang="fr-CA" dirty="0"/>
          </a:p>
          <a:p>
            <a:pPr lvl="1"/>
            <a:r>
              <a:rPr lang="fr-CA" dirty="0"/>
              <a:t>var </a:t>
            </a:r>
            <a:r>
              <a:rPr lang="fr-CA" dirty="0" err="1"/>
              <a:t>authSigningKey</a:t>
            </a:r>
            <a:r>
              <a:rPr lang="fr-CA" dirty="0"/>
              <a:t> = new </a:t>
            </a:r>
            <a:r>
              <a:rPr lang="fr-CA" dirty="0" err="1"/>
              <a:t>SymmetricSecurityKey</a:t>
            </a:r>
            <a:r>
              <a:rPr lang="fr-CA" dirty="0"/>
              <a:t>(Encoding.UTF8.GetBytes(</a:t>
            </a:r>
            <a:r>
              <a:rPr lang="fr-CA" dirty="0" err="1"/>
              <a:t>MySecret</a:t>
            </a:r>
            <a:r>
              <a:rPr lang="fr-CA" dirty="0"/>
              <a:t>));</a:t>
            </a:r>
          </a:p>
          <a:p>
            <a:r>
              <a:rPr lang="fr-CA" dirty="0"/>
              <a:t>On génère finalement le </a:t>
            </a:r>
            <a:r>
              <a:rPr lang="fr-CA" dirty="0" err="1"/>
              <a:t>Token</a:t>
            </a:r>
            <a:r>
              <a:rPr lang="fr-CA" dirty="0"/>
              <a:t>!!</a:t>
            </a:r>
          </a:p>
          <a:p>
            <a:pPr marL="0" indent="0">
              <a:buNone/>
            </a:pPr>
            <a:r>
              <a:rPr lang="fr-CA" dirty="0"/>
              <a:t>var </a:t>
            </a:r>
            <a:r>
              <a:rPr lang="fr-CA" dirty="0" err="1"/>
              <a:t>token</a:t>
            </a:r>
            <a:r>
              <a:rPr lang="fr-CA" dirty="0"/>
              <a:t> = new </a:t>
            </a:r>
            <a:r>
              <a:rPr lang="fr-CA" dirty="0" err="1"/>
              <a:t>JwtSecurityToken</a:t>
            </a:r>
            <a:r>
              <a:rPr lang="fr-CA" dirty="0"/>
              <a:t>(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issuer</a:t>
            </a:r>
            <a:r>
              <a:rPr lang="fr-CA" dirty="0"/>
              <a:t>: "http://localhost:4200",</a:t>
            </a:r>
          </a:p>
          <a:p>
            <a:pPr marL="0" indent="0">
              <a:buNone/>
            </a:pPr>
            <a:r>
              <a:rPr lang="fr-CA" dirty="0"/>
              <a:t>	audience: "https://localhost:44384",</a:t>
            </a:r>
          </a:p>
          <a:p>
            <a:pPr marL="0" indent="0">
              <a:buNone/>
            </a:pPr>
            <a:r>
              <a:rPr lang="fr-CA" dirty="0"/>
              <a:t>	expires: </a:t>
            </a:r>
            <a:r>
              <a:rPr lang="fr-CA" dirty="0" err="1"/>
              <a:t>DateTime.Now.AddHours</a:t>
            </a:r>
            <a:r>
              <a:rPr lang="fr-CA" dirty="0"/>
              <a:t>(3),</a:t>
            </a:r>
          </a:p>
          <a:p>
            <a:pPr marL="0" indent="0">
              <a:buNone/>
            </a:pPr>
            <a:r>
              <a:rPr lang="fr-CA" dirty="0"/>
              <a:t>	claims: </a:t>
            </a:r>
            <a:r>
              <a:rPr lang="fr-CA" dirty="0" err="1"/>
              <a:t>authClaims</a:t>
            </a:r>
            <a:r>
              <a:rPr lang="fr-CA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signingCredentials</a:t>
            </a:r>
            <a:r>
              <a:rPr lang="en-US" dirty="0"/>
              <a:t>: new </a:t>
            </a:r>
            <a:r>
              <a:rPr lang="en-US" dirty="0" err="1"/>
              <a:t>SigningCredentials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					</a:t>
            </a:r>
            <a:r>
              <a:rPr lang="en-US" dirty="0" err="1"/>
              <a:t>authSigningKey</a:t>
            </a:r>
            <a:r>
              <a:rPr lang="en-US" dirty="0"/>
              <a:t>, SecurityAlgorithms.HmacSha256)</a:t>
            </a:r>
          </a:p>
          <a:p>
            <a:pPr marL="0" indent="0">
              <a:buNone/>
            </a:pPr>
            <a:r>
              <a:rPr lang="fr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331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Identity est le </a:t>
            </a:r>
            <a:r>
              <a:rPr lang="fr-CA" dirty="0" err="1"/>
              <a:t>framework</a:t>
            </a:r>
            <a:r>
              <a:rPr lang="fr-CA" dirty="0"/>
              <a:t> utilisé par .net </a:t>
            </a:r>
            <a:r>
              <a:rPr lang="fr-CA" dirty="0" err="1"/>
              <a:t>core</a:t>
            </a:r>
            <a:r>
              <a:rPr lang="fr-CA" dirty="0"/>
              <a:t> pour la gestion des utilisateur</a:t>
            </a:r>
          </a:p>
          <a:p>
            <a:pPr lvl="1" fontAlgn="base"/>
            <a:r>
              <a:rPr lang="fr-CA" dirty="0"/>
              <a:t>Identity s’utilise de la même façon en MVC qu’en Web API</a:t>
            </a:r>
          </a:p>
          <a:p>
            <a:pPr lvl="1" fontAlgn="base"/>
            <a:r>
              <a:rPr lang="fr-CA" dirty="0"/>
              <a:t>Identity est facile à utiliser avec un client Angular ou Android</a:t>
            </a:r>
          </a:p>
          <a:p>
            <a:pPr lvl="1" fontAlgn="base"/>
            <a:endParaRPr lang="fr-CA" dirty="0"/>
          </a:p>
          <a:p>
            <a:pPr fontAlgn="base"/>
            <a:r>
              <a:rPr lang="fr-CA" dirty="0"/>
              <a:t>Pour les projets d’API .net </a:t>
            </a:r>
            <a:r>
              <a:rPr lang="fr-CA" dirty="0" err="1"/>
              <a:t>core</a:t>
            </a:r>
            <a:r>
              <a:rPr lang="fr-CA" dirty="0"/>
              <a:t> recommande d’utiliser </a:t>
            </a:r>
            <a:r>
              <a:rPr lang="fr-CA" dirty="0" err="1"/>
              <a:t>IdentityServer</a:t>
            </a:r>
            <a:r>
              <a:rPr lang="fr-CA" dirty="0"/>
              <a:t>, mais il contient trop de désavantages pour l’utiliser</a:t>
            </a:r>
          </a:p>
          <a:p>
            <a:pPr lvl="1" fontAlgn="base"/>
            <a:r>
              <a:rPr lang="fr-CA" dirty="0"/>
              <a:t>Surtout, on ne peut pas envoyé un </a:t>
            </a:r>
            <a:r>
              <a:rPr lang="fr-CA" dirty="0" err="1"/>
              <a:t>username</a:t>
            </a:r>
            <a:r>
              <a:rPr lang="fr-CA" dirty="0"/>
              <a:t> et </a:t>
            </a:r>
            <a:r>
              <a:rPr lang="fr-CA" dirty="0" err="1"/>
              <a:t>password</a:t>
            </a:r>
            <a:r>
              <a:rPr lang="fr-CA" dirty="0"/>
              <a:t> à </a:t>
            </a:r>
            <a:r>
              <a:rPr lang="fr-CA" dirty="0" err="1"/>
              <a:t>IdentityServer</a:t>
            </a:r>
            <a:r>
              <a:rPr lang="fr-CA" dirty="0"/>
              <a:t>, on doit utiliser les interfaces créés par </a:t>
            </a:r>
            <a:r>
              <a:rPr lang="fr-CA" dirty="0" err="1"/>
              <a:t>IdentityServer</a:t>
            </a:r>
            <a:endParaRPr lang="fr-CA" dirty="0"/>
          </a:p>
          <a:p>
            <a:pPr lvl="1" fontAlgn="base"/>
            <a:r>
              <a:rPr lang="fr-CA" dirty="0"/>
              <a:t>Je me questionne sur l’intégration avec Android</a:t>
            </a:r>
          </a:p>
        </p:txBody>
      </p:sp>
    </p:spTree>
    <p:extLst>
      <p:ext uri="{BB962C8B-B14F-4D97-AF65-F5344CB8AC3E}">
        <p14:creationId xmlns:p14="http://schemas.microsoft.com/office/powerpoint/2010/main" val="34671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– Générer le </a:t>
            </a:r>
            <a:r>
              <a:rPr lang="fr-CA" dirty="0" err="1"/>
              <a:t>Token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332"/>
          </a:xfrm>
        </p:spPr>
        <p:txBody>
          <a:bodyPr>
            <a:normAutofit/>
          </a:bodyPr>
          <a:lstStyle/>
          <a:p>
            <a:r>
              <a:rPr lang="fr-CA" dirty="0"/>
              <a:t>Il ne reste plus qu’à retourner le </a:t>
            </a:r>
            <a:r>
              <a:rPr lang="fr-CA" dirty="0" err="1"/>
              <a:t>Token</a:t>
            </a:r>
            <a:r>
              <a:rPr lang="fr-CA" dirty="0"/>
              <a:t> au client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return Ok(new 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token</a:t>
            </a:r>
            <a:r>
              <a:rPr lang="fr-CA" dirty="0"/>
              <a:t> = new </a:t>
            </a:r>
            <a:r>
              <a:rPr lang="fr-CA" dirty="0" err="1"/>
              <a:t>JwtSecurityTokenHandler</a:t>
            </a:r>
            <a:r>
              <a:rPr lang="fr-CA" dirty="0"/>
              <a:t>().</a:t>
            </a:r>
            <a:r>
              <a:rPr lang="fr-CA" dirty="0" err="1"/>
              <a:t>WriteToken</a:t>
            </a:r>
            <a:r>
              <a:rPr lang="fr-CA" dirty="0"/>
              <a:t>(</a:t>
            </a:r>
            <a:r>
              <a:rPr lang="fr-CA" dirty="0" err="1"/>
              <a:t>token</a:t>
            </a:r>
            <a:r>
              <a:rPr lang="fr-CA" dirty="0"/>
              <a:t>),</a:t>
            </a:r>
          </a:p>
          <a:p>
            <a:pPr marL="0" indent="0">
              <a:buNone/>
            </a:pPr>
            <a:r>
              <a:rPr lang="fr-CA" dirty="0"/>
              <a:t>	expiration = </a:t>
            </a:r>
            <a:r>
              <a:rPr lang="fr-CA" dirty="0" err="1"/>
              <a:t>token.ValidTo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});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74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7B94-5966-4993-9A31-B4F6FC3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 –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E7881-3D6D-443F-8500-0010F080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À partir de l’autre démo</a:t>
            </a:r>
          </a:p>
          <a:p>
            <a:r>
              <a:rPr lang="fr-CA" dirty="0"/>
              <a:t>Créer une nouvelle action au </a:t>
            </a:r>
            <a:r>
              <a:rPr lang="fr-CA" dirty="0" err="1"/>
              <a:t>AccountController</a:t>
            </a:r>
            <a:endParaRPr lang="fr-CA" dirty="0"/>
          </a:p>
          <a:p>
            <a:r>
              <a:rPr lang="fr-CA" dirty="0"/>
              <a:t>Faire le méthode Login pour connecter un nouvel utilisateur</a:t>
            </a:r>
          </a:p>
          <a:p>
            <a:pPr lvl="1"/>
            <a:r>
              <a:rPr lang="fr-CA" dirty="0"/>
              <a:t>Utiliser Postman pour faire la requête HTTP à l’API</a:t>
            </a:r>
          </a:p>
        </p:txBody>
      </p:sp>
    </p:spTree>
    <p:extLst>
      <p:ext uri="{BB962C8B-B14F-4D97-AF65-F5344CB8AC3E}">
        <p14:creationId xmlns:p14="http://schemas.microsoft.com/office/powerpoint/2010/main" val="1725152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Sécuriser un 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fr-CA" dirty="0"/>
              <a:t>Autoriser seulement certains rôles avec l’attribut </a:t>
            </a:r>
            <a:r>
              <a:rPr lang="fr-CA" dirty="0" err="1"/>
              <a:t>Authorize</a:t>
            </a:r>
            <a:endParaRPr lang="fr-CA" dirty="0"/>
          </a:p>
          <a:p>
            <a:pPr fontAlgn="base"/>
            <a:r>
              <a:rPr lang="fr-CA" dirty="0"/>
              <a:t>Autoriser tous les utilisateurs avec l’attribut </a:t>
            </a:r>
            <a:r>
              <a:rPr lang="fr-CA" dirty="0" err="1"/>
              <a:t>AllowAnonymous</a:t>
            </a:r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r>
              <a:rPr lang="fr-CA" dirty="0"/>
              <a:t>[</a:t>
            </a:r>
            <a:r>
              <a:rPr lang="fr-CA" dirty="0" err="1"/>
              <a:t>Authorize</a:t>
            </a:r>
            <a:r>
              <a:rPr lang="fr-CA" dirty="0"/>
              <a:t>]</a:t>
            </a:r>
          </a:p>
          <a:p>
            <a:pPr marL="0" indent="0">
              <a:buNone/>
            </a:pPr>
            <a:r>
              <a:rPr lang="fr-CA" dirty="0"/>
              <a:t>public class </a:t>
            </a:r>
            <a:r>
              <a:rPr lang="fr-CA" dirty="0" err="1"/>
              <a:t>ChatsController</a:t>
            </a:r>
            <a:r>
              <a:rPr lang="fr-CA" dirty="0"/>
              <a:t> : </a:t>
            </a:r>
            <a:r>
              <a:rPr lang="fr-CA" dirty="0" err="1"/>
              <a:t>ControllerBase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[</a:t>
            </a:r>
            <a:r>
              <a:rPr lang="fr-CA" dirty="0" err="1"/>
              <a:t>HttpGet</a:t>
            </a:r>
            <a:r>
              <a:rPr lang="fr-CA" dirty="0"/>
              <a:t>]</a:t>
            </a:r>
          </a:p>
          <a:p>
            <a:pPr marL="0" indent="0">
              <a:buNone/>
            </a:pPr>
            <a:r>
              <a:rPr lang="fr-CA" dirty="0"/>
              <a:t>        	[</a:t>
            </a:r>
            <a:r>
              <a:rPr lang="fr-CA" dirty="0" err="1"/>
              <a:t>AllowAnonymous</a:t>
            </a:r>
            <a:r>
              <a:rPr lang="fr-CA" dirty="0"/>
              <a:t>]</a:t>
            </a:r>
          </a:p>
          <a:p>
            <a:pPr marL="0" indent="0">
              <a:buNone/>
            </a:pPr>
            <a:r>
              <a:rPr lang="fr-CA" dirty="0"/>
              <a:t>        	public </a:t>
            </a:r>
            <a:r>
              <a:rPr lang="fr-CA" dirty="0" err="1"/>
              <a:t>ActionResult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() {…}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[</a:t>
            </a:r>
            <a:r>
              <a:rPr lang="fr-CA" dirty="0" err="1"/>
              <a:t>HttpPost</a:t>
            </a:r>
            <a:r>
              <a:rPr lang="fr-CA" dirty="0"/>
              <a:t>]</a:t>
            </a:r>
          </a:p>
          <a:p>
            <a:pPr marL="0" indent="0">
              <a:buNone/>
            </a:pPr>
            <a:r>
              <a:rPr lang="fr-CA" dirty="0"/>
              <a:t>	[</a:t>
            </a:r>
            <a:r>
              <a:rPr lang="fr-CA" dirty="0" err="1"/>
              <a:t>Authorize</a:t>
            </a:r>
            <a:r>
              <a:rPr lang="fr-CA" dirty="0"/>
              <a:t>(</a:t>
            </a:r>
            <a:r>
              <a:rPr lang="fr-CA" dirty="0" err="1"/>
              <a:t>Roles</a:t>
            </a:r>
            <a:r>
              <a:rPr lang="fr-CA" dirty="0"/>
              <a:t> = "Admin, Gestionnaire")]</a:t>
            </a:r>
          </a:p>
          <a:p>
            <a:pPr marL="0" indent="0">
              <a:buNone/>
            </a:pPr>
            <a:r>
              <a:rPr lang="fr-CA" dirty="0"/>
              <a:t>       	public </a:t>
            </a:r>
            <a:r>
              <a:rPr lang="fr-CA" dirty="0" err="1"/>
              <a:t>ActionResult</a:t>
            </a:r>
            <a:r>
              <a:rPr lang="fr-CA" dirty="0"/>
              <a:t> Admin()</a:t>
            </a:r>
          </a:p>
        </p:txBody>
      </p:sp>
    </p:spTree>
    <p:extLst>
      <p:ext uri="{BB962C8B-B14F-4D97-AF65-F5344CB8AC3E}">
        <p14:creationId xmlns:p14="http://schemas.microsoft.com/office/powerpoint/2010/main" val="917871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 valider si un utilisateur est connecté, on peut utiliser</a:t>
            </a:r>
          </a:p>
          <a:p>
            <a:pPr marL="0" indent="0">
              <a:buNone/>
            </a:pPr>
            <a:r>
              <a:rPr lang="fr-CA" dirty="0" err="1"/>
              <a:t>User.Identity.IsAuthenticated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valider si l’utilisateur connecté est a un certain rôle</a:t>
            </a:r>
          </a:p>
          <a:p>
            <a:pPr marL="0" indent="0">
              <a:buNone/>
            </a:pPr>
            <a:r>
              <a:rPr lang="fr-CA" dirty="0" err="1"/>
              <a:t>User.IsInRole</a:t>
            </a:r>
            <a:r>
              <a:rPr lang="fr-CA" dirty="0"/>
              <a:t>("Admin")</a:t>
            </a:r>
          </a:p>
        </p:txBody>
      </p:sp>
    </p:spTree>
    <p:extLst>
      <p:ext uri="{BB962C8B-B14F-4D97-AF65-F5344CB8AC3E}">
        <p14:creationId xmlns:p14="http://schemas.microsoft.com/office/powerpoint/2010/main" val="15127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Récupérer l’utilisateur connecté</a:t>
            </a:r>
          </a:p>
          <a:p>
            <a:pPr lvl="1" fontAlgn="base"/>
            <a:r>
              <a:rPr lang="fr-CA" dirty="0"/>
              <a:t>On doit utiliser </a:t>
            </a:r>
            <a:r>
              <a:rPr lang="fr-CA" dirty="0" err="1"/>
              <a:t>l’object</a:t>
            </a:r>
            <a:r>
              <a:rPr lang="fr-CA" dirty="0"/>
              <a:t> User du contrôleur pour récupérer le Id.</a:t>
            </a:r>
          </a:p>
          <a:p>
            <a:pPr lvl="1" fontAlgn="base"/>
            <a:r>
              <a:rPr lang="fr-CA" dirty="0"/>
              <a:t>Une fois le Id récupéré ont peux simplement faire une requête au contexte pour récupérer l’utilisateur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userId</a:t>
            </a:r>
            <a:r>
              <a:rPr lang="en-US" dirty="0"/>
              <a:t> = </a:t>
            </a:r>
            <a:r>
              <a:rPr lang="en-US" dirty="0" err="1"/>
              <a:t>User.FindFirstValue</a:t>
            </a:r>
            <a:r>
              <a:rPr lang="en-US" dirty="0"/>
              <a:t>(</a:t>
            </a:r>
            <a:r>
              <a:rPr lang="en-US" dirty="0" err="1"/>
              <a:t>ClaimTypes.NameIdentifier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 err="1"/>
              <a:t>IdentityUser</a:t>
            </a:r>
            <a:r>
              <a:rPr lang="en-US" dirty="0"/>
              <a:t> user = _</a:t>
            </a:r>
            <a:r>
              <a:rPr lang="en-US" dirty="0" err="1"/>
              <a:t>context.Users.Single</a:t>
            </a:r>
            <a:r>
              <a:rPr lang="en-US" dirty="0"/>
              <a:t>(u =&gt; </a:t>
            </a:r>
            <a:r>
              <a:rPr lang="en-US" dirty="0" err="1"/>
              <a:t>u.Id</a:t>
            </a:r>
            <a:r>
              <a:rPr lang="en-US" dirty="0"/>
              <a:t> == </a:t>
            </a:r>
            <a:r>
              <a:rPr lang="en-US" dirty="0" err="1"/>
              <a:t>userId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642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CA" dirty="0"/>
              <a:t>On fait une demande de connexion à notre API</a:t>
            </a:r>
          </a:p>
          <a:p>
            <a:pPr>
              <a:buFont typeface="+mj-lt"/>
              <a:buAutoNum type="arabicPeriod"/>
            </a:pPr>
            <a:r>
              <a:rPr lang="fr-CA" dirty="0"/>
              <a:t>Si la demande connexion est accepté, l’API retourne un </a:t>
            </a:r>
            <a:r>
              <a:rPr lang="fr-CA" dirty="0" err="1"/>
              <a:t>Token</a:t>
            </a:r>
            <a:endParaRPr lang="fr-CA" dirty="0"/>
          </a:p>
          <a:p>
            <a:pPr>
              <a:buFont typeface="+mj-lt"/>
              <a:buAutoNum type="arabicPeriod"/>
            </a:pPr>
            <a:r>
              <a:rPr lang="fr-CA" dirty="0"/>
              <a:t>La durée de validité du </a:t>
            </a:r>
            <a:r>
              <a:rPr lang="fr-CA" dirty="0" err="1"/>
              <a:t>Token</a:t>
            </a:r>
            <a:r>
              <a:rPr lang="fr-CA" dirty="0"/>
              <a:t> est configurable</a:t>
            </a:r>
          </a:p>
          <a:p>
            <a:pPr>
              <a:buFont typeface="+mj-lt"/>
              <a:buAutoNum type="arabicPeriod"/>
            </a:pPr>
            <a:r>
              <a:rPr lang="fr-CA" dirty="0"/>
              <a:t>L’URL du </a:t>
            </a:r>
            <a:r>
              <a:rPr lang="fr-CA" dirty="0" err="1"/>
              <a:t>Token</a:t>
            </a:r>
            <a:r>
              <a:rPr lang="fr-CA" dirty="0"/>
              <a:t> est aussi configurable</a:t>
            </a:r>
          </a:p>
          <a:p>
            <a:pPr lvl="1">
              <a:buFont typeface="+mj-lt"/>
              <a:buAutoNum type="arabicPeriod"/>
            </a:pPr>
            <a:r>
              <a:rPr lang="fr-CA" dirty="0"/>
              <a:t>Nous créons directement le </a:t>
            </a:r>
            <a:r>
              <a:rPr lang="fr-CA" dirty="0" err="1"/>
              <a:t>token</a:t>
            </a:r>
            <a:r>
              <a:rPr lang="fr-CA" dirty="0"/>
              <a:t>, alors vous pourrez mettre le temps d’expiration que vous souhaitez</a:t>
            </a:r>
          </a:p>
          <a:p>
            <a:pPr lvl="1">
              <a:buFont typeface="+mj-lt"/>
              <a:buAutoNum type="arabicPeriod"/>
            </a:pPr>
            <a:r>
              <a:rPr lang="fr-CA" dirty="0"/>
              <a:t>Par contre, pour les JWT (JSON Web </a:t>
            </a:r>
            <a:r>
              <a:rPr lang="fr-CA" dirty="0" err="1"/>
              <a:t>Token</a:t>
            </a:r>
            <a:r>
              <a:rPr lang="fr-CA" dirty="0"/>
              <a:t>) une durée de vie courte est conseillée</a:t>
            </a:r>
          </a:p>
        </p:txBody>
      </p:sp>
    </p:spTree>
    <p:extLst>
      <p:ext uri="{BB962C8B-B14F-4D97-AF65-F5344CB8AC3E}">
        <p14:creationId xmlns:p14="http://schemas.microsoft.com/office/powerpoint/2010/main" val="426273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5"/>
            </a:pPr>
            <a:r>
              <a:rPr lang="fr-CA" dirty="0"/>
              <a:t>Chacune des requêtes HTTP faites à partir de l’application Angular doit contenir le </a:t>
            </a:r>
            <a:r>
              <a:rPr lang="fr-CA" dirty="0" err="1"/>
              <a:t>Token</a:t>
            </a:r>
            <a:r>
              <a:rPr lang="fr-CA" dirty="0"/>
              <a:t> dans l’en-tête de la requête</a:t>
            </a:r>
          </a:p>
          <a:p>
            <a:pPr>
              <a:buFont typeface="+mj-lt"/>
              <a:buAutoNum type="arabicPeriod" startAt="5"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const</a:t>
            </a:r>
            <a:r>
              <a:rPr lang="fr-CA" dirty="0"/>
              <a:t> </a:t>
            </a:r>
            <a:r>
              <a:rPr lang="fr-CA" dirty="0" err="1"/>
              <a:t>httpOptions</a:t>
            </a:r>
            <a:r>
              <a:rPr lang="fr-CA" dirty="0"/>
              <a:t> = {</a:t>
            </a:r>
          </a:p>
          <a:p>
            <a:pPr marL="0" indent="0">
              <a:buNone/>
            </a:pPr>
            <a:r>
              <a:rPr lang="fr-CA" dirty="0"/>
              <a:t>	headers: new </a:t>
            </a:r>
            <a:r>
              <a:rPr lang="fr-CA" dirty="0" err="1"/>
              <a:t>HttpHeaders</a:t>
            </a:r>
            <a:r>
              <a:rPr lang="fr-CA" dirty="0"/>
              <a:t>({</a:t>
            </a:r>
          </a:p>
          <a:p>
            <a:pPr marL="0" indent="0">
              <a:buNone/>
            </a:pPr>
            <a:r>
              <a:rPr lang="fr-CA" dirty="0"/>
              <a:t>		'Content-Type':  'application/</a:t>
            </a:r>
            <a:r>
              <a:rPr lang="fr-CA" dirty="0" err="1"/>
              <a:t>json</a:t>
            </a:r>
            <a:r>
              <a:rPr lang="fr-CA" dirty="0"/>
              <a:t>’, </a:t>
            </a:r>
          </a:p>
          <a:p>
            <a:pPr marL="0" indent="0">
              <a:buNone/>
            </a:pPr>
            <a:r>
              <a:rPr lang="fr-CA" dirty="0"/>
              <a:t>		'</a:t>
            </a:r>
            <a:r>
              <a:rPr lang="fr-CA" dirty="0" err="1"/>
              <a:t>Authorization</a:t>
            </a:r>
            <a:r>
              <a:rPr lang="fr-CA" dirty="0"/>
              <a:t>': '</a:t>
            </a:r>
            <a:r>
              <a:rPr lang="fr-CA" dirty="0" err="1"/>
              <a:t>Bearer</a:t>
            </a:r>
            <a:r>
              <a:rPr lang="fr-CA" dirty="0"/>
              <a:t> ' + </a:t>
            </a:r>
            <a:r>
              <a:rPr lang="fr-CA" dirty="0" err="1"/>
              <a:t>token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})</a:t>
            </a:r>
          </a:p>
          <a:p>
            <a:pPr marL="0" indent="0">
              <a:buNone/>
            </a:pPr>
            <a:r>
              <a:rPr lang="fr-CA" dirty="0"/>
              <a:t>};</a:t>
            </a:r>
          </a:p>
          <a:p>
            <a:pPr marL="0" indent="0">
              <a:buNone/>
            </a:pPr>
            <a:r>
              <a:rPr lang="fr-CA" dirty="0" err="1"/>
              <a:t>this.http.get</a:t>
            </a:r>
            <a:r>
              <a:rPr lang="fr-CA" dirty="0"/>
              <a:t>('/api/Values', </a:t>
            </a:r>
            <a:r>
              <a:rPr lang="fr-CA" dirty="0" err="1"/>
              <a:t>httpOptions</a:t>
            </a:r>
            <a:r>
              <a:rPr lang="fr-CA" dirty="0"/>
              <a:t>).</a:t>
            </a:r>
            <a:r>
              <a:rPr lang="fr-CA" dirty="0" err="1"/>
              <a:t>subscribe</a:t>
            </a:r>
            <a:r>
              <a:rPr lang="fr-CA" dirty="0"/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46890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Authentification – Récupérer le </a:t>
            </a:r>
            <a:r>
              <a:rPr lang="fr-CA" dirty="0" err="1"/>
              <a:t>Token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Une stratégie intéressante peut être de placer le </a:t>
            </a:r>
            <a:r>
              <a:rPr lang="fr-CA" dirty="0" err="1"/>
              <a:t>Token</a:t>
            </a:r>
            <a:r>
              <a:rPr lang="fr-CA" dirty="0"/>
              <a:t> dans le local </a:t>
            </a:r>
            <a:r>
              <a:rPr lang="fr-CA" dirty="0" err="1"/>
              <a:t>storage</a:t>
            </a:r>
            <a:r>
              <a:rPr lang="fr-CA" dirty="0"/>
              <a:t> ou dans le session </a:t>
            </a:r>
            <a:r>
              <a:rPr lang="fr-CA" dirty="0" err="1"/>
              <a:t>storage</a:t>
            </a:r>
            <a:r>
              <a:rPr lang="fr-CA" dirty="0"/>
              <a:t> lors de la connexion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 err="1"/>
              <a:t>httpOptions</a:t>
            </a:r>
            <a:r>
              <a:rPr lang="fr-CA" dirty="0"/>
              <a:t> = {</a:t>
            </a:r>
          </a:p>
          <a:p>
            <a:pPr marL="0" indent="0">
              <a:buNone/>
            </a:pPr>
            <a:r>
              <a:rPr lang="fr-CA" dirty="0"/>
              <a:t>	headers: new </a:t>
            </a:r>
            <a:r>
              <a:rPr lang="fr-CA" dirty="0" err="1"/>
              <a:t>HttpHeaders</a:t>
            </a:r>
            <a:r>
              <a:rPr lang="fr-CA" dirty="0"/>
              <a:t>({</a:t>
            </a:r>
          </a:p>
          <a:p>
            <a:pPr marL="0" indent="0">
              <a:buNone/>
            </a:pPr>
            <a:r>
              <a:rPr lang="fr-CA" dirty="0"/>
              <a:t>		'Content-Type': 'application/</a:t>
            </a:r>
            <a:r>
              <a:rPr lang="fr-CA" dirty="0" err="1"/>
              <a:t>json</a:t>
            </a:r>
            <a:r>
              <a:rPr lang="fr-CA" dirty="0"/>
              <a:t>’,</a:t>
            </a:r>
          </a:p>
          <a:p>
            <a:pPr marL="0" indent="0">
              <a:buNone/>
            </a:pPr>
            <a:r>
              <a:rPr lang="fr-CA" dirty="0"/>
              <a:t>	})</a:t>
            </a:r>
          </a:p>
          <a:p>
            <a:pPr marL="0" indent="0">
              <a:buNone/>
            </a:pPr>
            <a:r>
              <a:rPr lang="fr-CA" dirty="0"/>
              <a:t>};</a:t>
            </a:r>
          </a:p>
          <a:p>
            <a:pPr marL="0" indent="0">
              <a:buNone/>
            </a:pPr>
            <a:r>
              <a:rPr lang="fr-CA" dirty="0"/>
              <a:t>let user = {</a:t>
            </a:r>
            <a:r>
              <a:rPr lang="fr-CA" dirty="0" err="1"/>
              <a:t>username</a:t>
            </a:r>
            <a:r>
              <a:rPr lang="fr-CA" dirty="0"/>
              <a:t>: "monuser@test.com"</a:t>
            </a:r>
            <a:r>
              <a:rPr lang="en-US" dirty="0"/>
              <a:t>, password: "Passw0rd!"};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this.http.post</a:t>
            </a:r>
            <a:r>
              <a:rPr lang="fr-CA" dirty="0"/>
              <a:t>('https://localhost:44384/api/</a:t>
            </a:r>
            <a:r>
              <a:rPr lang="fr-CA" dirty="0" err="1"/>
              <a:t>account</a:t>
            </a:r>
            <a:r>
              <a:rPr lang="fr-CA" dirty="0"/>
              <a:t>/login', user, </a:t>
            </a:r>
            <a:r>
              <a:rPr lang="fr-CA" dirty="0" err="1"/>
              <a:t>httpOptions</a:t>
            </a:r>
            <a:r>
              <a:rPr lang="fr-CA" dirty="0"/>
              <a:t>).</a:t>
            </a:r>
            <a:r>
              <a:rPr lang="fr-CA" dirty="0" err="1"/>
              <a:t>subscribe</a:t>
            </a:r>
            <a:r>
              <a:rPr lang="fr-CA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3909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Les packages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Vous aurez besoin d’installer tous les packages nécessaires pour </a:t>
            </a:r>
            <a:r>
              <a:rPr lang="fr-CA" dirty="0" err="1"/>
              <a:t>Entity</a:t>
            </a:r>
            <a:r>
              <a:rPr lang="fr-CA" dirty="0"/>
              <a:t> Framework</a:t>
            </a:r>
          </a:p>
          <a:p>
            <a:r>
              <a:rPr lang="fr-CA" dirty="0"/>
              <a:t>(Si vous voulez faire du </a:t>
            </a:r>
            <a:r>
              <a:rPr lang="fr-CA" dirty="0" err="1"/>
              <a:t>Lazy</a:t>
            </a:r>
            <a:r>
              <a:rPr lang="fr-CA" dirty="0"/>
              <a:t> </a:t>
            </a:r>
            <a:r>
              <a:rPr lang="fr-CA" dirty="0" err="1"/>
              <a:t>Loading</a:t>
            </a:r>
            <a:r>
              <a:rPr lang="fr-CA" dirty="0"/>
              <a:t> avec les propriétés de navigations) vous pouvez également ajouter le package </a:t>
            </a:r>
            <a:r>
              <a:rPr lang="fr-CA" dirty="0" err="1"/>
              <a:t>microsoft.entityframeworkcore.proxies</a:t>
            </a:r>
            <a:endParaRPr lang="fr-CA" dirty="0"/>
          </a:p>
          <a:p>
            <a:r>
              <a:rPr lang="fr-CA" dirty="0"/>
              <a:t>Spécialement pour Identity vous aurez besoin de </a:t>
            </a:r>
          </a:p>
          <a:p>
            <a:pPr lvl="1"/>
            <a:r>
              <a:rPr lang="fr-CA" dirty="0" err="1"/>
              <a:t>microsoft.aspnetcore.identity.entityframeworkcore</a:t>
            </a:r>
            <a:endParaRPr lang="fr-CA" dirty="0"/>
          </a:p>
          <a:p>
            <a:pPr lvl="1"/>
            <a:r>
              <a:rPr lang="fr-CA" dirty="0" err="1"/>
              <a:t>microsoft.extensions.identity.core</a:t>
            </a:r>
            <a:endParaRPr lang="fr-CA" dirty="0"/>
          </a:p>
          <a:p>
            <a:pPr lvl="1"/>
            <a:r>
              <a:rPr lang="fr-CA" dirty="0" err="1"/>
              <a:t>microsoft.extensions.identity.stores</a:t>
            </a:r>
            <a:endParaRPr lang="fr-CA" dirty="0"/>
          </a:p>
          <a:p>
            <a:r>
              <a:rPr lang="fr-CA" dirty="0"/>
              <a:t>Et finalement pour créer le </a:t>
            </a:r>
            <a:r>
              <a:rPr lang="fr-CA" dirty="0" err="1"/>
              <a:t>Token</a:t>
            </a:r>
            <a:endParaRPr lang="fr-CA" dirty="0"/>
          </a:p>
          <a:p>
            <a:pPr lvl="1"/>
            <a:r>
              <a:rPr lang="fr-CA" dirty="0" err="1"/>
              <a:t>microsoft.aspnetcore.authentication.jwtbearer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732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Le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fr-CA" dirty="0"/>
              <a:t>Identity utilise </a:t>
            </a:r>
            <a:r>
              <a:rPr lang="fr-CA" dirty="0" err="1"/>
              <a:t>Entity</a:t>
            </a:r>
            <a:r>
              <a:rPr lang="fr-CA" dirty="0"/>
              <a:t> Framework</a:t>
            </a:r>
          </a:p>
          <a:p>
            <a:pPr fontAlgn="base"/>
            <a:r>
              <a:rPr lang="fr-CA" dirty="0"/>
              <a:t>Par défaut le contexte d’Identity utilise des </a:t>
            </a:r>
            <a:r>
              <a:rPr lang="fr-CA" dirty="0" err="1"/>
              <a:t>IdentityUser</a:t>
            </a:r>
            <a:endParaRPr lang="fr-CA" dirty="0"/>
          </a:p>
          <a:p>
            <a:pPr lvl="1" fontAlgn="base"/>
            <a:r>
              <a:rPr lang="fr-CA" dirty="0"/>
              <a:t>Il suffit que le contexte hérite de </a:t>
            </a:r>
            <a:r>
              <a:rPr lang="fr-CA" dirty="0" err="1"/>
              <a:t>IdentityDbContext</a:t>
            </a:r>
            <a:endParaRPr lang="fr-CA" dirty="0"/>
          </a:p>
          <a:p>
            <a:pPr fontAlgn="base"/>
            <a:r>
              <a:rPr lang="fr-CA" dirty="0"/>
              <a:t>Vous pouvez également utiliser votre propre classe d’utilisateur qui devra toutefois hériter de </a:t>
            </a:r>
            <a:r>
              <a:rPr lang="fr-CA" dirty="0" err="1"/>
              <a:t>IdentityUser</a:t>
            </a:r>
            <a:endParaRPr lang="fr-CA" dirty="0"/>
          </a:p>
          <a:p>
            <a:pPr lvl="1" fontAlgn="base"/>
            <a:r>
              <a:rPr lang="fr-CA" dirty="0"/>
              <a:t>Il suffit que le contexte hérite de </a:t>
            </a:r>
            <a:r>
              <a:rPr lang="fr-CA" dirty="0" err="1"/>
              <a:t>IdentityDbContext</a:t>
            </a:r>
            <a:r>
              <a:rPr lang="fr-CA" dirty="0"/>
              <a:t>&lt;</a:t>
            </a:r>
            <a:r>
              <a:rPr lang="fr-CA" dirty="0" err="1"/>
              <a:t>MaClasseUtilisateur</a:t>
            </a:r>
            <a:r>
              <a:rPr lang="fr-CA" dirty="0"/>
              <a:t>&gt;</a:t>
            </a:r>
          </a:p>
          <a:p>
            <a:pPr lvl="1" fontAlgn="base"/>
            <a:endParaRPr lang="en-US" dirty="0"/>
          </a:p>
          <a:p>
            <a:pPr marL="0" indent="0" fontAlgn="base">
              <a:buNone/>
            </a:pPr>
            <a:r>
              <a:rPr lang="fr-CA" dirty="0"/>
              <a:t>public class </a:t>
            </a:r>
            <a:r>
              <a:rPr lang="fr-CA" dirty="0" err="1"/>
              <a:t>MonDbContext</a:t>
            </a:r>
            <a:r>
              <a:rPr lang="fr-CA" dirty="0"/>
              <a:t> : </a:t>
            </a:r>
            <a:r>
              <a:rPr lang="fr-CA" dirty="0" err="1"/>
              <a:t>IdentityDbContext</a:t>
            </a:r>
            <a:r>
              <a:rPr lang="fr-CA" dirty="0"/>
              <a:t>&lt;</a:t>
            </a:r>
            <a:r>
              <a:rPr lang="fr-CA" dirty="0" err="1"/>
              <a:t>MaClasseUtilisateur</a:t>
            </a:r>
            <a:r>
              <a:rPr lang="fr-CA" dirty="0"/>
              <a:t>&gt;</a:t>
            </a:r>
          </a:p>
          <a:p>
            <a:pPr marL="0" indent="0" fontAlgn="base">
              <a:buNone/>
            </a:pPr>
            <a:endParaRPr lang="fr-CA" dirty="0"/>
          </a:p>
          <a:p>
            <a:pPr marL="0" indent="0" fontAlgn="base">
              <a:buNone/>
            </a:pPr>
            <a:r>
              <a:rPr lang="fr-CA" dirty="0"/>
              <a:t>public class </a:t>
            </a:r>
            <a:r>
              <a:rPr lang="fr-CA" dirty="0" err="1"/>
              <a:t>MaClasseUtilisateur</a:t>
            </a:r>
            <a:r>
              <a:rPr lang="fr-CA" dirty="0"/>
              <a:t> : </a:t>
            </a:r>
            <a:r>
              <a:rPr lang="fr-CA" dirty="0" err="1"/>
              <a:t>IdentityUser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Les relations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fr-CA" dirty="0"/>
              <a:t>Pour faire des liens entre vos objets et un utilisateur, il faut seulement utiliser les standards</a:t>
            </a:r>
          </a:p>
          <a:p>
            <a:pPr lvl="1" fontAlgn="base"/>
            <a:r>
              <a:rPr lang="fr-CA" dirty="0"/>
              <a:t>Exemple qui fonctionne</a:t>
            </a:r>
          </a:p>
          <a:p>
            <a:pPr marL="0" indent="0" fontAlgn="base">
              <a:buNone/>
            </a:pPr>
            <a:r>
              <a:rPr lang="en-US" dirty="0"/>
              <a:t>public class </a:t>
            </a:r>
            <a:r>
              <a:rPr lang="en-US" dirty="0" err="1"/>
              <a:t>Truc</a:t>
            </a:r>
            <a:r>
              <a:rPr lang="en-US" dirty="0"/>
              <a:t> {</a:t>
            </a:r>
          </a:p>
          <a:p>
            <a:pPr marL="0" indent="0" fontAlgn="base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pPr marL="0" indent="0" fontAlgn="base">
              <a:buNone/>
            </a:pPr>
            <a:r>
              <a:rPr lang="en-US" dirty="0"/>
              <a:t>	... </a:t>
            </a:r>
          </a:p>
          <a:p>
            <a:pPr marL="0" indent="0" fontAlgn="base">
              <a:buNone/>
            </a:pPr>
            <a:r>
              <a:rPr lang="en-US" dirty="0"/>
              <a:t>	public virtual </a:t>
            </a:r>
            <a:r>
              <a:rPr lang="en-US" dirty="0" err="1"/>
              <a:t>MonUtilisateur</a:t>
            </a:r>
            <a:r>
              <a:rPr lang="en-US" dirty="0"/>
              <a:t> </a:t>
            </a:r>
            <a:r>
              <a:rPr lang="en-US" dirty="0" err="1"/>
              <a:t>MonUtilisateur</a:t>
            </a:r>
            <a:r>
              <a:rPr lang="en-US" dirty="0"/>
              <a:t> { get; set; }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public class </a:t>
            </a:r>
            <a:r>
              <a:rPr lang="en-US" dirty="0" err="1"/>
              <a:t>MonUtilisateur</a:t>
            </a:r>
            <a:r>
              <a:rPr lang="en-US" dirty="0"/>
              <a:t> : </a:t>
            </a:r>
            <a:r>
              <a:rPr lang="en-US" dirty="0" err="1"/>
              <a:t>IdentityUser</a:t>
            </a:r>
            <a:r>
              <a:rPr lang="en-US" dirty="0"/>
              <a:t> {</a:t>
            </a:r>
          </a:p>
          <a:p>
            <a:pPr marL="0" indent="0" fontAlgn="base">
              <a:buNone/>
            </a:pPr>
            <a:r>
              <a:rPr lang="en-US" dirty="0"/>
              <a:t>	...</a:t>
            </a:r>
          </a:p>
          <a:p>
            <a:pPr marL="0" indent="0" fontAlgn="base">
              <a:buNone/>
            </a:pPr>
            <a:r>
              <a:rPr lang="en-US" dirty="0"/>
              <a:t>	public virtual List&lt;</a:t>
            </a:r>
            <a:r>
              <a:rPr lang="en-US" dirty="0" err="1"/>
              <a:t>Truc</a:t>
            </a:r>
            <a:r>
              <a:rPr lang="en-US" dirty="0"/>
              <a:t>&gt; </a:t>
            </a:r>
            <a:r>
              <a:rPr lang="en-US" dirty="0" err="1"/>
              <a:t>Trucs</a:t>
            </a:r>
            <a:r>
              <a:rPr lang="en-US" dirty="0"/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7670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Pour la gestion des </a:t>
            </a:r>
            <a:r>
              <a:rPr lang="en-US" dirty="0" err="1"/>
              <a:t>utilisateurs</a:t>
            </a:r>
            <a:r>
              <a:rPr lang="en-US" dirty="0"/>
              <a:t>, nous </a:t>
            </a:r>
            <a:r>
              <a:rPr lang="en-US" dirty="0" err="1"/>
              <a:t>aurons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  <a:p>
            <a:pPr marL="0" indent="0">
              <a:buNone/>
            </a:pPr>
            <a:r>
              <a:rPr lang="fr-CA" dirty="0" err="1"/>
              <a:t>UserManager</a:t>
            </a:r>
            <a:r>
              <a:rPr lang="fr-CA" dirty="0"/>
              <a:t>&lt;</a:t>
            </a:r>
            <a:r>
              <a:rPr lang="en-US" dirty="0" err="1"/>
              <a:t>laClasseUtilisateur</a:t>
            </a:r>
            <a:r>
              <a:rPr lang="fr-CA" dirty="0"/>
              <a:t>&gt; </a:t>
            </a:r>
            <a:r>
              <a:rPr lang="fr-CA" dirty="0" err="1"/>
              <a:t>userManager</a:t>
            </a:r>
            <a:r>
              <a:rPr lang="fr-CA" dirty="0"/>
              <a:t>;</a:t>
            </a:r>
          </a:p>
          <a:p>
            <a:pPr marL="0" indent="0">
              <a:buNone/>
            </a:pPr>
            <a:r>
              <a:rPr lang="fr-CA" dirty="0" err="1"/>
              <a:t>RoleManager</a:t>
            </a:r>
            <a:r>
              <a:rPr lang="fr-CA" dirty="0"/>
              <a:t>&lt;</a:t>
            </a:r>
            <a:r>
              <a:rPr lang="fr-CA" dirty="0" err="1"/>
              <a:t>IdentityRole</a:t>
            </a:r>
            <a:r>
              <a:rPr lang="fr-CA" dirty="0"/>
              <a:t>&gt; </a:t>
            </a:r>
            <a:r>
              <a:rPr lang="fr-CA" dirty="0" err="1"/>
              <a:t>roleManager</a:t>
            </a:r>
            <a:r>
              <a:rPr lang="fr-CA" dirty="0"/>
              <a:t>;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fr-CA" dirty="0"/>
              <a:t>Pour les utiliser nous devrons les injecter à un contrôleur </a:t>
            </a:r>
          </a:p>
          <a:p>
            <a:pPr lvl="1" fontAlgn="base"/>
            <a:r>
              <a:rPr lang="fr-CA" dirty="0"/>
              <a:t>En utilisant le constructeur du contrôleur</a:t>
            </a:r>
          </a:p>
          <a:p>
            <a:pPr lvl="1" fontAlgn="base"/>
            <a:endParaRPr lang="fr-CA" dirty="0"/>
          </a:p>
          <a:p>
            <a:pPr marL="0" indent="0" fontAlgn="base">
              <a:buNone/>
            </a:pPr>
            <a:r>
              <a:rPr lang="fr-CA" dirty="0"/>
              <a:t>public </a:t>
            </a:r>
            <a:r>
              <a:rPr lang="fr-CA" dirty="0" err="1"/>
              <a:t>AccountController</a:t>
            </a:r>
            <a:r>
              <a:rPr lang="fr-CA" dirty="0"/>
              <a:t>(</a:t>
            </a:r>
          </a:p>
          <a:p>
            <a:pPr marL="0" indent="0" fontAlgn="base">
              <a:buNone/>
            </a:pPr>
            <a:r>
              <a:rPr lang="fr-CA" dirty="0"/>
              <a:t>	</a:t>
            </a:r>
            <a:r>
              <a:rPr lang="fr-CA" dirty="0" err="1"/>
              <a:t>UserManager</a:t>
            </a:r>
            <a:r>
              <a:rPr lang="fr-CA" dirty="0"/>
              <a:t>&lt;</a:t>
            </a:r>
            <a:r>
              <a:rPr lang="en-US" dirty="0" err="1"/>
              <a:t>laClasseUtilisateur</a:t>
            </a:r>
            <a:r>
              <a:rPr lang="fr-CA" dirty="0"/>
              <a:t>&gt; </a:t>
            </a:r>
            <a:r>
              <a:rPr lang="fr-CA" dirty="0" err="1"/>
              <a:t>userManager</a:t>
            </a:r>
            <a:r>
              <a:rPr lang="fr-CA" dirty="0"/>
              <a:t>, </a:t>
            </a:r>
          </a:p>
          <a:p>
            <a:pPr marL="0" indent="0" fontAlgn="base">
              <a:buNone/>
            </a:pPr>
            <a:r>
              <a:rPr lang="fr-CA" dirty="0"/>
              <a:t>	</a:t>
            </a:r>
            <a:r>
              <a:rPr lang="fr-CA" dirty="0" err="1"/>
              <a:t>RoleManager</a:t>
            </a:r>
            <a:r>
              <a:rPr lang="fr-CA" dirty="0"/>
              <a:t>&lt;</a:t>
            </a:r>
            <a:r>
              <a:rPr lang="fr-CA" dirty="0" err="1"/>
              <a:t>IdentityRole</a:t>
            </a:r>
            <a:r>
              <a:rPr lang="fr-CA" dirty="0"/>
              <a:t>&gt; </a:t>
            </a:r>
            <a:r>
              <a:rPr lang="fr-CA" dirty="0" err="1"/>
              <a:t>roleManager</a:t>
            </a:r>
            <a:endParaRPr lang="fr-CA" dirty="0"/>
          </a:p>
          <a:p>
            <a:pPr marL="0" indent="0" fontAlgn="base">
              <a:buNone/>
            </a:pPr>
            <a:r>
              <a:rPr lang="fr-CA" dirty="0"/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245461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Po</a:t>
            </a:r>
            <a:r>
              <a:rPr lang="fr-CA" dirty="0" err="1"/>
              <a:t>ur</a:t>
            </a:r>
            <a:r>
              <a:rPr lang="fr-CA" dirty="0"/>
              <a:t> que l’injection fonctionne il faut faire la configuration dans </a:t>
            </a:r>
            <a:r>
              <a:rPr lang="fr-CA" dirty="0" err="1"/>
              <a:t>Startup.cs</a:t>
            </a:r>
            <a:endParaRPr lang="fr-CA" dirty="0"/>
          </a:p>
          <a:p>
            <a:pPr fontAlgn="base"/>
            <a:r>
              <a:rPr lang="fr-CA" dirty="0"/>
              <a:t>La configuration est plutôt simple</a:t>
            </a:r>
          </a:p>
          <a:p>
            <a:pPr fontAlgn="base"/>
            <a:endParaRPr lang="fr-CA" dirty="0"/>
          </a:p>
          <a:p>
            <a:pPr marL="0" indent="0">
              <a:buNone/>
            </a:pPr>
            <a:r>
              <a:rPr lang="fr-CA" dirty="0"/>
              <a:t>public </a:t>
            </a:r>
            <a:r>
              <a:rPr lang="fr-CA" dirty="0" err="1"/>
              <a:t>void</a:t>
            </a:r>
            <a:r>
              <a:rPr lang="fr-CA" dirty="0"/>
              <a:t> </a:t>
            </a:r>
            <a:r>
              <a:rPr lang="fr-CA" dirty="0" err="1"/>
              <a:t>ConfigureServices</a:t>
            </a:r>
            <a:r>
              <a:rPr lang="fr-CA" dirty="0"/>
              <a:t>(</a:t>
            </a:r>
            <a:r>
              <a:rPr lang="fr-CA" dirty="0" err="1"/>
              <a:t>IServiceCollection</a:t>
            </a:r>
            <a:r>
              <a:rPr lang="fr-CA" dirty="0"/>
              <a:t> services)</a:t>
            </a:r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services.AddIdentity</a:t>
            </a:r>
            <a:r>
              <a:rPr lang="fr-CA" dirty="0"/>
              <a:t>&lt;</a:t>
            </a:r>
            <a:r>
              <a:rPr lang="fr-CA" dirty="0" err="1"/>
              <a:t>laClasseUtilisateur</a:t>
            </a:r>
            <a:r>
              <a:rPr lang="fr-CA" dirty="0"/>
              <a:t>, </a:t>
            </a:r>
            <a:r>
              <a:rPr lang="fr-CA" dirty="0" err="1"/>
              <a:t>IdentityRole</a:t>
            </a:r>
            <a:r>
              <a:rPr lang="fr-CA" dirty="0"/>
              <a:t>&gt;()</a:t>
            </a:r>
          </a:p>
          <a:p>
            <a:pPr marL="0" indent="0">
              <a:buNone/>
            </a:pPr>
            <a:r>
              <a:rPr lang="fr-CA" dirty="0"/>
              <a:t>		.</a:t>
            </a:r>
            <a:r>
              <a:rPr lang="fr-CA" dirty="0" err="1"/>
              <a:t>AddEntityFrameworkStores</a:t>
            </a:r>
            <a:r>
              <a:rPr lang="fr-CA" dirty="0"/>
              <a:t>&lt;</a:t>
            </a:r>
            <a:r>
              <a:rPr lang="fr-CA" dirty="0" err="1"/>
              <a:t>MonDbContext</a:t>
            </a:r>
            <a:r>
              <a:rPr lang="fr-CA" dirty="0"/>
              <a:t>&gt;()</a:t>
            </a:r>
          </a:p>
          <a:p>
            <a:pPr marL="0" indent="0">
              <a:buNone/>
            </a:pPr>
            <a:r>
              <a:rPr lang="fr-CA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36090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Po</a:t>
            </a:r>
            <a:r>
              <a:rPr lang="fr-CA" dirty="0" err="1"/>
              <a:t>ur</a:t>
            </a:r>
            <a:r>
              <a:rPr lang="fr-CA" dirty="0"/>
              <a:t> que l’injection fonctionne il faut faire la configuration dans </a:t>
            </a:r>
            <a:r>
              <a:rPr lang="fr-CA" dirty="0" err="1"/>
              <a:t>Startup.cs</a:t>
            </a:r>
            <a:endParaRPr lang="fr-CA" dirty="0"/>
          </a:p>
          <a:p>
            <a:pPr fontAlgn="base"/>
            <a:r>
              <a:rPr lang="fr-CA" dirty="0"/>
              <a:t>La configuration est plutôt simple</a:t>
            </a:r>
          </a:p>
          <a:p>
            <a:pPr fontAlgn="base"/>
            <a:r>
              <a:rPr lang="fr-CA" dirty="0"/>
              <a:t>Ensuite, il faut utiliser la configuration</a:t>
            </a:r>
          </a:p>
          <a:p>
            <a:pPr fontAlgn="base"/>
            <a:endParaRPr lang="fr-CA" dirty="0"/>
          </a:p>
          <a:p>
            <a:pPr marL="0" indent="0">
              <a:buNone/>
            </a:pPr>
            <a:r>
              <a:rPr lang="fr-CA" dirty="0"/>
              <a:t>public </a:t>
            </a:r>
            <a:r>
              <a:rPr lang="fr-CA" dirty="0" err="1"/>
              <a:t>void</a:t>
            </a:r>
            <a:r>
              <a:rPr lang="fr-CA" dirty="0"/>
              <a:t> Configure(</a:t>
            </a:r>
            <a:r>
              <a:rPr lang="fr-CA" dirty="0" err="1"/>
              <a:t>IApplicationBuilder</a:t>
            </a:r>
            <a:r>
              <a:rPr lang="fr-CA" dirty="0"/>
              <a:t> app, </a:t>
            </a:r>
            <a:r>
              <a:rPr lang="fr-CA" dirty="0" err="1"/>
              <a:t>IWebHostEnvironment</a:t>
            </a:r>
            <a:r>
              <a:rPr lang="fr-CA" dirty="0"/>
              <a:t> </a:t>
            </a:r>
            <a:r>
              <a:rPr lang="fr-CA" dirty="0" err="1"/>
              <a:t>env</a:t>
            </a:r>
            <a:r>
              <a:rPr lang="fr-CA" dirty="0"/>
              <a:t>)</a:t>
            </a:r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app.UseAuthentication</a:t>
            </a:r>
            <a:r>
              <a:rPr lang="fr-CA" dirty="0"/>
              <a:t>();</a:t>
            </a:r>
          </a:p>
          <a:p>
            <a:pPr marL="0" indent="0">
              <a:buNone/>
            </a:pPr>
            <a:r>
              <a:rPr lang="fr-CA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9699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Identity –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Ajouter un utilisateur</a:t>
            </a:r>
          </a:p>
          <a:p>
            <a:pPr marL="0" indent="0" fontAlgn="base">
              <a:buNone/>
            </a:pPr>
            <a:endParaRPr lang="fr-CA" dirty="0"/>
          </a:p>
          <a:p>
            <a:pPr marL="0" indent="0" fontAlgn="base">
              <a:buNone/>
            </a:pPr>
            <a:r>
              <a:rPr lang="en-US" dirty="0" err="1"/>
              <a:t>laClasseUtilisateur</a:t>
            </a:r>
            <a:r>
              <a:rPr lang="fr-CA" dirty="0"/>
              <a:t> user = new </a:t>
            </a:r>
            <a:r>
              <a:rPr lang="en-US" dirty="0" err="1"/>
              <a:t>laClasseUtilisateur</a:t>
            </a:r>
            <a:r>
              <a:rPr lang="fr-CA" dirty="0"/>
              <a:t>();</a:t>
            </a:r>
          </a:p>
          <a:p>
            <a:pPr marL="0" indent="0">
              <a:buNone/>
            </a:pPr>
            <a:r>
              <a:rPr lang="fr-CA" dirty="0" err="1"/>
              <a:t>user.Email</a:t>
            </a:r>
            <a:r>
              <a:rPr lang="fr-CA" dirty="0"/>
              <a:t> = "admin@test.com";</a:t>
            </a:r>
          </a:p>
          <a:p>
            <a:pPr marL="0" indent="0">
              <a:buNone/>
            </a:pPr>
            <a:r>
              <a:rPr lang="fr-CA" dirty="0" err="1"/>
              <a:t>user.UserName</a:t>
            </a:r>
            <a:r>
              <a:rPr lang="fr-CA" dirty="0"/>
              <a:t> = "admin@test.com";</a:t>
            </a:r>
          </a:p>
          <a:p>
            <a:pPr marL="0" indent="0" fontAlgn="base">
              <a:buNone/>
            </a:pPr>
            <a:r>
              <a:rPr lang="fr-CA" dirty="0" err="1"/>
              <a:t>IdentityResult</a:t>
            </a:r>
            <a:r>
              <a:rPr lang="fr-CA" dirty="0"/>
              <a:t> </a:t>
            </a:r>
            <a:r>
              <a:rPr lang="fr-CA" dirty="0" err="1"/>
              <a:t>result</a:t>
            </a:r>
            <a:r>
              <a:rPr lang="fr-CA" dirty="0"/>
              <a:t> = </a:t>
            </a:r>
            <a:r>
              <a:rPr lang="fr-CA" dirty="0" err="1"/>
              <a:t>UserManager.Create</a:t>
            </a:r>
            <a:r>
              <a:rPr lang="fr-CA" dirty="0"/>
              <a:t>(user, "</a:t>
            </a:r>
            <a:r>
              <a:rPr lang="fr-CA" dirty="0" err="1"/>
              <a:t>password</a:t>
            </a:r>
            <a:r>
              <a:rPr lang="fr-CA" dirty="0"/>
              <a:t>");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19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2899</TotalTime>
  <Words>1716</Words>
  <Application>Microsoft Macintosh PowerPoint</Application>
  <PresentationFormat>Grand écran</PresentationFormat>
  <Paragraphs>234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Concis</vt:lpstr>
      <vt:lpstr>Semaine 9</vt:lpstr>
      <vt:lpstr>Identity</vt:lpstr>
      <vt:lpstr>Identity – Les packages</vt:lpstr>
      <vt:lpstr>Identity – Le contexte</vt:lpstr>
      <vt:lpstr>Identity – Les relations</vt:lpstr>
      <vt:lpstr>Identity</vt:lpstr>
      <vt:lpstr>Identity – Configuration</vt:lpstr>
      <vt:lpstr>Identity – Configuration</vt:lpstr>
      <vt:lpstr>Identity – Opérations</vt:lpstr>
      <vt:lpstr>Identity – Opérations</vt:lpstr>
      <vt:lpstr>Identity – Démo</vt:lpstr>
      <vt:lpstr>Authentification</vt:lpstr>
      <vt:lpstr>Authentification - Configuration</vt:lpstr>
      <vt:lpstr>Authentification - Configuration</vt:lpstr>
      <vt:lpstr>Authentification - Configuration</vt:lpstr>
      <vt:lpstr>Authentification – Générer le Token</vt:lpstr>
      <vt:lpstr>Authentification – Générer le Token</vt:lpstr>
      <vt:lpstr>Authentification – Générer le Token</vt:lpstr>
      <vt:lpstr>Authentification – Générer le Token</vt:lpstr>
      <vt:lpstr>Authentification – Générer le Token</vt:lpstr>
      <vt:lpstr>Identity – Démo</vt:lpstr>
      <vt:lpstr>Identity – Sécuriser un contrôleur</vt:lpstr>
      <vt:lpstr>Identity – Opérations</vt:lpstr>
      <vt:lpstr>Identity – Authentification</vt:lpstr>
      <vt:lpstr>Authentification</vt:lpstr>
      <vt:lpstr>Authentification</vt:lpstr>
      <vt:lpstr>Authentification – Récupérer le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Rélexion, tests unitaires et blob</dc:title>
  <dc:creator>Jean-Michel Nadeau</dc:creator>
  <cp:lastModifiedBy>Nadeau Jean-Michel</cp:lastModifiedBy>
  <cp:revision>280</cp:revision>
  <dcterms:created xsi:type="dcterms:W3CDTF">2014-09-07T14:28:09Z</dcterms:created>
  <dcterms:modified xsi:type="dcterms:W3CDTF">2021-09-16T20:03:15Z</dcterms:modified>
</cp:coreProperties>
</file>