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B756E7-E4DE-4D98-880F-A9A8E1E9AEA5}" type="datetimeFigureOut">
              <a:rPr lang="en-US" smtClean="0"/>
              <a:t>5/25/2009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138E25-6471-4EFF-9890-6227B75372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“Liquid Computer”: A Novel Strategy for Real-Time Computing on Time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Authors: T. </a:t>
            </a:r>
            <a:r>
              <a:rPr lang="en-US" dirty="0" err="1" smtClean="0"/>
              <a:t>Natschläger</a:t>
            </a:r>
            <a:r>
              <a:rPr lang="en-US" dirty="0" smtClean="0"/>
              <a:t>, W. </a:t>
            </a:r>
            <a:r>
              <a:rPr lang="en-US" dirty="0" err="1" smtClean="0"/>
              <a:t>Maass</a:t>
            </a:r>
            <a:r>
              <a:rPr lang="en-US" dirty="0" smtClean="0"/>
              <a:t>, H. </a:t>
            </a:r>
            <a:r>
              <a:rPr lang="en-US" dirty="0" err="1" smtClean="0"/>
              <a:t>Makram</a:t>
            </a:r>
            <a:endParaRPr lang="en-US" dirty="0" smtClean="0"/>
          </a:p>
          <a:p>
            <a:r>
              <a:rPr lang="en-US" dirty="0" smtClean="0"/>
              <a:t>Presented by Tingyu Thomas Lin</a:t>
            </a:r>
          </a:p>
          <a:p>
            <a:r>
              <a:rPr lang="en-US" dirty="0" smtClean="0"/>
              <a:t>May 26,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T. </a:t>
            </a:r>
            <a:r>
              <a:rPr lang="en-US" dirty="0" err="1" smtClean="0"/>
              <a:t>Natschläger</a:t>
            </a:r>
            <a:r>
              <a:rPr lang="en-US" dirty="0" smtClean="0"/>
              <a:t>, W. </a:t>
            </a:r>
            <a:r>
              <a:rPr lang="en-US" dirty="0" err="1" smtClean="0"/>
              <a:t>Maass</a:t>
            </a:r>
            <a:r>
              <a:rPr lang="en-US" dirty="0" smtClean="0"/>
              <a:t>, and H. </a:t>
            </a:r>
            <a:r>
              <a:rPr lang="en-US" dirty="0" err="1" smtClean="0"/>
              <a:t>Markram</a:t>
            </a:r>
            <a:r>
              <a:rPr lang="en-US" dirty="0" smtClean="0"/>
              <a:t>. The "liquid computer": A novel strategy for real-time computing on time series. </a:t>
            </a:r>
            <a:r>
              <a:rPr lang="en-US" i="1" dirty="0" smtClean="0"/>
              <a:t>Special Issue on Foundations of Information Processing of TELEMATIK</a:t>
            </a:r>
            <a:r>
              <a:rPr lang="en-US" dirty="0" smtClean="0"/>
              <a:t>, 8(1):39-43, 2002.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framework for analyzing computations on time series</a:t>
            </a:r>
          </a:p>
          <a:p>
            <a:pPr lvl="1"/>
            <a:r>
              <a:rPr lang="en-US" dirty="0" smtClean="0"/>
              <a:t>Spike trains, in particular</a:t>
            </a:r>
          </a:p>
          <a:p>
            <a:endParaRPr lang="en-US" dirty="0" smtClean="0"/>
          </a:p>
          <a:p>
            <a:r>
              <a:rPr lang="en-US" dirty="0" smtClean="0"/>
              <a:t>Eliminate the need to explicitly store state</a:t>
            </a:r>
          </a:p>
          <a:p>
            <a:endParaRPr lang="en-US" dirty="0" smtClean="0"/>
          </a:p>
          <a:p>
            <a:r>
              <a:rPr lang="en-US" dirty="0" smtClean="0"/>
              <a:t>Liquid State Machine (LSM)</a:t>
            </a:r>
          </a:p>
          <a:p>
            <a:pPr lvl="1"/>
            <a:r>
              <a:rPr lang="en-US" dirty="0" smtClean="0"/>
              <a:t>Concept of a “liquid”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 smtClean="0"/>
              <a:t>iquid implicitly stores state</a:t>
            </a:r>
          </a:p>
          <a:p>
            <a:pPr lvl="1"/>
            <a:r>
              <a:rPr lang="en-US" dirty="0" smtClean="0"/>
              <a:t>Input: perturbations of the liquid</a:t>
            </a:r>
          </a:p>
          <a:p>
            <a:pPr lvl="1"/>
            <a:r>
              <a:rPr lang="en-US" dirty="0" smtClean="0"/>
              <a:t>Output: state of liquid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276600"/>
            <a:ext cx="44577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41243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Feed time-dependent input into liquid</a:t>
            </a:r>
          </a:p>
          <a:p>
            <a:endParaRPr lang="en-US" dirty="0" smtClean="0"/>
          </a:p>
          <a:p>
            <a:r>
              <a:rPr lang="en-US" dirty="0" smtClean="0"/>
              <a:t>Analyze input by interpreting liquid state</a:t>
            </a:r>
          </a:p>
          <a:p>
            <a:pPr lvl="1"/>
            <a:r>
              <a:rPr lang="en-US" dirty="0" smtClean="0"/>
              <a:t>Depends only on liquid state</a:t>
            </a:r>
          </a:p>
          <a:p>
            <a:pPr lvl="1"/>
            <a:r>
              <a:rPr lang="en-US" dirty="0" smtClean="0"/>
              <a:t>No need to consider time nor previous liquid states</a:t>
            </a:r>
          </a:p>
          <a:p>
            <a:pPr lvl="1"/>
            <a:endParaRPr lang="en-US" dirty="0" smtClean="0"/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654" y="1600200"/>
            <a:ext cx="339104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State Machine and Neural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neural net to “read” liquid state</a:t>
            </a:r>
          </a:p>
          <a:p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Choose a liquid</a:t>
            </a:r>
            <a:endParaRPr lang="en-US" dirty="0" smtClean="0"/>
          </a:p>
          <a:p>
            <a:pPr lvl="1"/>
            <a:r>
              <a:rPr lang="en-US" dirty="0" smtClean="0"/>
              <a:t>Feed time-dependent input sequence into liquid</a:t>
            </a:r>
          </a:p>
          <a:p>
            <a:pPr lvl="1"/>
            <a:r>
              <a:rPr lang="en-US" dirty="0" smtClean="0"/>
              <a:t>Feed liquid state into neural network</a:t>
            </a:r>
          </a:p>
          <a:p>
            <a:pPr lvl="2"/>
            <a:r>
              <a:rPr lang="en-US" dirty="0" smtClean="0"/>
              <a:t>Neural network does not have to depend on time nor have to remember past liquid state</a:t>
            </a:r>
          </a:p>
          <a:p>
            <a:pPr lvl="1"/>
            <a:r>
              <a:rPr lang="en-US" dirty="0" smtClean="0"/>
              <a:t>Apply supervised learning algorithm to net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Choices:</a:t>
            </a:r>
          </a:p>
          <a:p>
            <a:pPr lvl="1"/>
            <a:r>
              <a:rPr lang="en-US" dirty="0" smtClean="0"/>
              <a:t>What is a suitable “liquid”?</a:t>
            </a:r>
          </a:p>
          <a:p>
            <a:pPr lvl="1"/>
            <a:r>
              <a:rPr lang="en-US" dirty="0" smtClean="0"/>
              <a:t>Which neural net?</a:t>
            </a:r>
          </a:p>
          <a:p>
            <a:endParaRPr lang="en-US" dirty="0" smtClean="0"/>
          </a:p>
          <a:p>
            <a:r>
              <a:rPr lang="en-US" dirty="0" smtClean="0"/>
              <a:t>Restrictions on liquid</a:t>
            </a:r>
          </a:p>
          <a:p>
            <a:pPr lvl="1"/>
            <a:r>
              <a:rPr lang="en-US" dirty="0" smtClean="0"/>
              <a:t>Liquid is a </a:t>
            </a:r>
            <a:r>
              <a:rPr lang="en-US" dirty="0" smtClean="0"/>
              <a:t>filter</a:t>
            </a:r>
          </a:p>
          <a:p>
            <a:pPr lvl="2"/>
            <a:r>
              <a:rPr lang="en-US" dirty="0" smtClean="0"/>
              <a:t>Filter: </a:t>
            </a:r>
            <a:r>
              <a:rPr lang="en-US" dirty="0" smtClean="0"/>
              <a:t>a function that maps input functions of time to output functions of time</a:t>
            </a:r>
            <a:endParaRPr lang="en-US" dirty="0" smtClean="0"/>
          </a:p>
          <a:p>
            <a:pPr lvl="1"/>
            <a:r>
              <a:rPr lang="en-US" dirty="0" smtClean="0"/>
              <a:t>Conditions on filter:</a:t>
            </a:r>
          </a:p>
          <a:p>
            <a:pPr lvl="2"/>
            <a:r>
              <a:rPr lang="en-US" dirty="0" smtClean="0"/>
              <a:t>Time invariant</a:t>
            </a:r>
          </a:p>
          <a:p>
            <a:pPr lvl="2"/>
            <a:r>
              <a:rPr lang="en-US" dirty="0" smtClean="0"/>
              <a:t>Fading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on Liquid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invariant</a:t>
            </a:r>
          </a:p>
          <a:p>
            <a:pPr lvl="1"/>
            <a:r>
              <a:rPr lang="en-US" dirty="0" smtClean="0"/>
              <a:t>Any time shift in the input should produce the exact same time shift in the 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Fading memory</a:t>
            </a:r>
          </a:p>
          <a:p>
            <a:pPr lvl="1"/>
            <a:r>
              <a:rPr lang="en-US" dirty="0" smtClean="0"/>
              <a:t>Output does not depend on really old input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Authors argue:</a:t>
            </a:r>
          </a:p>
          <a:p>
            <a:pPr lvl="1"/>
            <a:r>
              <a:rPr lang="en-US" dirty="0" smtClean="0"/>
              <a:t>virtually all practical filters from a biological and engineering standpoint have these two properties</a:t>
            </a:r>
          </a:p>
          <a:p>
            <a:pPr lvl="1"/>
            <a:r>
              <a:rPr lang="en-US" dirty="0" smtClean="0"/>
              <a:t>LSMs have </a:t>
            </a:r>
            <a:r>
              <a:rPr lang="en-US" i="1" dirty="0" smtClean="0"/>
              <a:t>universal computational power</a:t>
            </a:r>
            <a:r>
              <a:rPr lang="en-US" dirty="0" smtClean="0"/>
              <a:t> for computation on all time series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Liquid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Desired properties</a:t>
            </a:r>
          </a:p>
          <a:p>
            <a:pPr lvl="1"/>
            <a:r>
              <a:rPr lang="en-US" dirty="0" smtClean="0"/>
              <a:t>Inputs must “mix” into the liquid state</a:t>
            </a:r>
          </a:p>
          <a:p>
            <a:pPr lvl="2"/>
            <a:r>
              <a:rPr lang="en-US" dirty="0" smtClean="0"/>
              <a:t>Leave past inputs available to be read</a:t>
            </a:r>
          </a:p>
          <a:p>
            <a:pPr lvl="1"/>
            <a:r>
              <a:rPr lang="en-US" dirty="0" smtClean="0"/>
              <a:t>Can’t be too sensitive to inputs</a:t>
            </a:r>
          </a:p>
          <a:p>
            <a:pPr lvl="2"/>
            <a:r>
              <a:rPr lang="en-US" dirty="0" smtClean="0"/>
              <a:t>Otherwise, the smallest change in input will put the liquid in a completely different state</a:t>
            </a:r>
          </a:p>
          <a:p>
            <a:pPr lvl="1"/>
            <a:r>
              <a:rPr lang="en-US" dirty="0" smtClean="0"/>
              <a:t>Complexity of liquid depends on inputs/outputs</a:t>
            </a:r>
          </a:p>
          <a:p>
            <a:pPr lvl="2"/>
            <a:r>
              <a:rPr lang="en-US" dirty="0" smtClean="0"/>
              <a:t>Tradeoff between complexity of liquid and complexity of readout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 liquids</a:t>
            </a:r>
          </a:p>
          <a:p>
            <a:pPr lvl="1"/>
            <a:r>
              <a:rPr lang="en-US" dirty="0" smtClean="0"/>
              <a:t>Realistically modeled neurons with random connections</a:t>
            </a:r>
          </a:p>
          <a:p>
            <a:pPr lvl="1"/>
            <a:r>
              <a:rPr lang="en-US" dirty="0" smtClean="0"/>
              <a:t>Realistically modeled synapses</a:t>
            </a:r>
          </a:p>
          <a:p>
            <a:pPr lvl="1"/>
            <a:r>
              <a:rPr lang="en-US" dirty="0" smtClean="0"/>
              <a:t>A recurrent neural network with locked 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model</a:t>
            </a:r>
          </a:p>
          <a:p>
            <a:pPr lvl="1"/>
            <a:r>
              <a:rPr lang="en-US" dirty="0" smtClean="0"/>
              <a:t>Liquid: Randomly connected biologically realistic model neurons</a:t>
            </a:r>
          </a:p>
          <a:p>
            <a:pPr lvl="1"/>
            <a:r>
              <a:rPr lang="en-US" dirty="0" smtClean="0"/>
              <a:t>Liquid State: The values at all the liquid-neurons </a:t>
            </a:r>
          </a:p>
          <a:p>
            <a:pPr lvl="1"/>
            <a:r>
              <a:rPr lang="en-US" dirty="0" smtClean="0"/>
              <a:t>Reader: Another committee of model neurons (single layer of </a:t>
            </a:r>
            <a:r>
              <a:rPr lang="en-US" dirty="0" err="1" smtClean="0"/>
              <a:t>perceptrons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Learning: adjusted synapse weights with a p-delta rule</a:t>
            </a:r>
          </a:p>
          <a:p>
            <a:pPr lvl="1"/>
            <a:r>
              <a:rPr lang="en-US" dirty="0" smtClean="0"/>
              <a:t>Input data: Several spike trains</a:t>
            </a:r>
          </a:p>
          <a:p>
            <a:pPr lvl="1"/>
            <a:r>
              <a:rPr lang="en-US" dirty="0" smtClean="0"/>
              <a:t>Output: Spike trains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Second model</a:t>
            </a:r>
          </a:p>
          <a:p>
            <a:pPr lvl="1"/>
            <a:r>
              <a:rPr lang="en-US" dirty="0" smtClean="0"/>
              <a:t>Liquid: biologically realistic model </a:t>
            </a:r>
            <a:r>
              <a:rPr lang="en-US" dirty="0" smtClean="0"/>
              <a:t>synapses</a:t>
            </a:r>
          </a:p>
          <a:p>
            <a:pPr lvl="1"/>
            <a:r>
              <a:rPr lang="en-US" dirty="0" smtClean="0"/>
              <a:t>Everything else the same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200</TotalTime>
  <Words>417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The “Liquid Computer”: A Novel Strategy for Real-Time Computing on Time Series</vt:lpstr>
      <vt:lpstr>Goal</vt:lpstr>
      <vt:lpstr>The Liquid</vt:lpstr>
      <vt:lpstr>Liquid State Machine</vt:lpstr>
      <vt:lpstr>Liquid State Machine and Neural Nets</vt:lpstr>
      <vt:lpstr>Caveats</vt:lpstr>
      <vt:lpstr>Restrictions on Liquid</vt:lpstr>
      <vt:lpstr>What Makes A Good Liquid</vt:lpstr>
      <vt:lpstr>Applications of LSM</vt:lpstr>
      <vt:lpstr>Paper Citation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“Liquid Computer”: A Novel Strategy for Real-Time Computing on Time Series</dc:title>
  <dc:creator>Tingyu Thomas Lin</dc:creator>
  <cp:lastModifiedBy>Tingyu Thomas Lin</cp:lastModifiedBy>
  <cp:revision>61</cp:revision>
  <dcterms:created xsi:type="dcterms:W3CDTF">2009-05-25T22:46:54Z</dcterms:created>
  <dcterms:modified xsi:type="dcterms:W3CDTF">2009-05-26T02:07:22Z</dcterms:modified>
</cp:coreProperties>
</file>