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5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68" r:id="rId7"/>
    <p:sldId id="270" r:id="rId8"/>
    <p:sldId id="274" r:id="rId9"/>
    <p:sldId id="279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7" autoAdjust="0"/>
    <p:restoredTop sz="94291" autoAdjust="0"/>
  </p:normalViewPr>
  <p:slideViewPr>
    <p:cSldViewPr snapToGrid="0" showGuides="1">
      <p:cViewPr varScale="1">
        <p:scale>
          <a:sx n="113" d="100"/>
          <a:sy n="113" d="100"/>
        </p:scale>
        <p:origin x="216" y="106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CA227-EA8B-4703-9E89-B16E492B77C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92FAB8-C6E3-4C71-AAE0-50388FDBD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• Data Science Lifecycle​</a:t>
          </a:r>
          <a:endParaRPr lang="en-US"/>
        </a:p>
      </dgm:t>
    </dgm:pt>
    <dgm:pt modelId="{4B787898-FD20-4782-9601-674AB714E108}" type="parTrans" cxnId="{A2A5E8F6-3B9C-4293-8BC3-1DA3D3628C6D}">
      <dgm:prSet/>
      <dgm:spPr/>
      <dgm:t>
        <a:bodyPr/>
        <a:lstStyle/>
        <a:p>
          <a:endParaRPr lang="en-US"/>
        </a:p>
      </dgm:t>
    </dgm:pt>
    <dgm:pt modelId="{146F27C7-8DA6-4171-B4FE-D05EBDCA2969}" type="sibTrans" cxnId="{A2A5E8F6-3B9C-4293-8BC3-1DA3D3628C6D}">
      <dgm:prSet/>
      <dgm:spPr/>
      <dgm:t>
        <a:bodyPr/>
        <a:lstStyle/>
        <a:p>
          <a:endParaRPr lang="en-US"/>
        </a:p>
      </dgm:t>
    </dgm:pt>
    <dgm:pt modelId="{E6151F24-9D93-4FD1-BEB7-AFF3FACC91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• Project Overview​</a:t>
          </a:r>
          <a:endParaRPr lang="en-US"/>
        </a:p>
      </dgm:t>
    </dgm:pt>
    <dgm:pt modelId="{4E0D522D-DEF1-413C-939B-41F1E2B0F8E9}" type="parTrans" cxnId="{9D380C7F-56CD-4909-9167-C9A9F4199DD7}">
      <dgm:prSet/>
      <dgm:spPr/>
      <dgm:t>
        <a:bodyPr/>
        <a:lstStyle/>
        <a:p>
          <a:endParaRPr lang="en-US"/>
        </a:p>
      </dgm:t>
    </dgm:pt>
    <dgm:pt modelId="{C061BB27-5FCC-430F-A913-1831518AFD8A}" type="sibTrans" cxnId="{9D380C7F-56CD-4909-9167-C9A9F4199DD7}">
      <dgm:prSet/>
      <dgm:spPr/>
      <dgm:t>
        <a:bodyPr/>
        <a:lstStyle/>
        <a:p>
          <a:endParaRPr lang="en-US"/>
        </a:p>
      </dgm:t>
    </dgm:pt>
    <dgm:pt modelId="{2E6B396A-1C74-4513-A79D-094F791D62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• Data </a:t>
          </a:r>
          <a:endParaRPr lang="en-US"/>
        </a:p>
      </dgm:t>
    </dgm:pt>
    <dgm:pt modelId="{A410E172-1E99-4C17-9426-CBC5503AC505}" type="parTrans" cxnId="{D5B2CD8A-A8DA-4781-86C3-D7FCA2B9ED43}">
      <dgm:prSet/>
      <dgm:spPr/>
      <dgm:t>
        <a:bodyPr/>
        <a:lstStyle/>
        <a:p>
          <a:endParaRPr lang="en-US"/>
        </a:p>
      </dgm:t>
    </dgm:pt>
    <dgm:pt modelId="{3021F23B-BF35-4923-B15D-41A24C208D5A}" type="sibTrans" cxnId="{D5B2CD8A-A8DA-4781-86C3-D7FCA2B9ED43}">
      <dgm:prSet/>
      <dgm:spPr/>
      <dgm:t>
        <a:bodyPr/>
        <a:lstStyle/>
        <a:p>
          <a:endParaRPr lang="en-US"/>
        </a:p>
      </dgm:t>
    </dgm:pt>
    <dgm:pt modelId="{893079DB-F2C6-4948-B660-C1C9C8F5C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• Analysis</a:t>
          </a:r>
          <a:endParaRPr lang="en-US"/>
        </a:p>
      </dgm:t>
    </dgm:pt>
    <dgm:pt modelId="{DFC3EFC9-0488-42DA-981E-71E773367FD7}" type="parTrans" cxnId="{A0CD8444-9F7C-4553-924D-FCD7088956B0}">
      <dgm:prSet/>
      <dgm:spPr/>
      <dgm:t>
        <a:bodyPr/>
        <a:lstStyle/>
        <a:p>
          <a:endParaRPr lang="en-US"/>
        </a:p>
      </dgm:t>
    </dgm:pt>
    <dgm:pt modelId="{E6E3B17D-1C64-4599-922B-B23902C8F700}" type="sibTrans" cxnId="{A0CD8444-9F7C-4553-924D-FCD7088956B0}">
      <dgm:prSet/>
      <dgm:spPr/>
      <dgm:t>
        <a:bodyPr/>
        <a:lstStyle/>
        <a:p>
          <a:endParaRPr lang="en-US"/>
        </a:p>
      </dgm:t>
    </dgm:pt>
    <dgm:pt modelId="{532E0849-9128-4E48-965E-46BFF3BE39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• Modeling</a:t>
          </a:r>
          <a:endParaRPr lang="en-US"/>
        </a:p>
      </dgm:t>
    </dgm:pt>
    <dgm:pt modelId="{1A17D68D-1ECA-4708-926C-7717CC6E8408}" type="parTrans" cxnId="{4B1FC3AB-6583-4410-930F-C8A6D11993F9}">
      <dgm:prSet/>
      <dgm:spPr/>
      <dgm:t>
        <a:bodyPr/>
        <a:lstStyle/>
        <a:p>
          <a:endParaRPr lang="en-US"/>
        </a:p>
      </dgm:t>
    </dgm:pt>
    <dgm:pt modelId="{FB12983B-39FE-4D4D-86F3-3BEA2861583D}" type="sibTrans" cxnId="{4B1FC3AB-6583-4410-930F-C8A6D11993F9}">
      <dgm:prSet/>
      <dgm:spPr/>
      <dgm:t>
        <a:bodyPr/>
        <a:lstStyle/>
        <a:p>
          <a:endParaRPr lang="en-US"/>
        </a:p>
      </dgm:t>
    </dgm:pt>
    <dgm:pt modelId="{BADE9C1D-44AD-467C-99CD-17191CB46D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• Model Evaluation</a:t>
          </a:r>
          <a:endParaRPr lang="en-US"/>
        </a:p>
      </dgm:t>
    </dgm:pt>
    <dgm:pt modelId="{108A86FB-3B1A-4BF4-892A-0DD057C5025A}" type="parTrans" cxnId="{8377D39D-0074-4F61-9901-112B6CED0223}">
      <dgm:prSet/>
      <dgm:spPr/>
      <dgm:t>
        <a:bodyPr/>
        <a:lstStyle/>
        <a:p>
          <a:endParaRPr lang="en-US"/>
        </a:p>
      </dgm:t>
    </dgm:pt>
    <dgm:pt modelId="{3E202425-DB6F-454C-8571-7776ACD1337A}" type="sibTrans" cxnId="{8377D39D-0074-4F61-9901-112B6CED0223}">
      <dgm:prSet/>
      <dgm:spPr/>
      <dgm:t>
        <a:bodyPr/>
        <a:lstStyle/>
        <a:p>
          <a:endParaRPr lang="en-US"/>
        </a:p>
      </dgm:t>
    </dgm:pt>
    <dgm:pt modelId="{A2BA515E-7405-4FE4-9CEA-13F6968469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• Recommendations</a:t>
          </a:r>
          <a:endParaRPr lang="en-US"/>
        </a:p>
      </dgm:t>
    </dgm:pt>
    <dgm:pt modelId="{F3492C64-3094-4263-AEB0-B1E647556E02}" type="parTrans" cxnId="{96223783-5092-41EE-98C1-2BC2199FAAD0}">
      <dgm:prSet/>
      <dgm:spPr/>
      <dgm:t>
        <a:bodyPr/>
        <a:lstStyle/>
        <a:p>
          <a:endParaRPr lang="en-US"/>
        </a:p>
      </dgm:t>
    </dgm:pt>
    <dgm:pt modelId="{9A02FACA-3F73-4F1D-B69A-A35BEDF75415}" type="sibTrans" cxnId="{96223783-5092-41EE-98C1-2BC2199FAAD0}">
      <dgm:prSet/>
      <dgm:spPr/>
      <dgm:t>
        <a:bodyPr/>
        <a:lstStyle/>
        <a:p>
          <a:endParaRPr lang="en-US"/>
        </a:p>
      </dgm:t>
    </dgm:pt>
    <dgm:pt modelId="{4702D3B8-FFAD-42F2-BBBC-BD0ADC860BAD}" type="pres">
      <dgm:prSet presAssocID="{FB0CA227-EA8B-4703-9E89-B16E492B77CF}" presName="root" presStyleCnt="0">
        <dgm:presLayoutVars>
          <dgm:dir/>
          <dgm:resizeHandles val="exact"/>
        </dgm:presLayoutVars>
      </dgm:prSet>
      <dgm:spPr/>
    </dgm:pt>
    <dgm:pt modelId="{487C5F60-2143-482A-AF8E-4F76AD030FC5}" type="pres">
      <dgm:prSet presAssocID="{BA92FAB8-C6E3-4C71-AAE0-50388FDBD4EE}" presName="compNode" presStyleCnt="0"/>
      <dgm:spPr/>
    </dgm:pt>
    <dgm:pt modelId="{CD61A773-57E9-4AC3-811E-C940EDE4558F}" type="pres">
      <dgm:prSet presAssocID="{BA92FAB8-C6E3-4C71-AAE0-50388FDBD4E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5029B75-887B-4DC1-84AA-955A8F74760B}" type="pres">
      <dgm:prSet presAssocID="{BA92FAB8-C6E3-4C71-AAE0-50388FDBD4EE}" presName="spaceRect" presStyleCnt="0"/>
      <dgm:spPr/>
    </dgm:pt>
    <dgm:pt modelId="{8347AAE7-0E89-4285-952F-5F1802B4B2D6}" type="pres">
      <dgm:prSet presAssocID="{BA92FAB8-C6E3-4C71-AAE0-50388FDBD4EE}" presName="textRect" presStyleLbl="revTx" presStyleIdx="0" presStyleCnt="7">
        <dgm:presLayoutVars>
          <dgm:chMax val="1"/>
          <dgm:chPref val="1"/>
        </dgm:presLayoutVars>
      </dgm:prSet>
      <dgm:spPr/>
    </dgm:pt>
    <dgm:pt modelId="{7A60C0C3-9884-4496-BC74-5B97D9098F7B}" type="pres">
      <dgm:prSet presAssocID="{146F27C7-8DA6-4171-B4FE-D05EBDCA2969}" presName="sibTrans" presStyleCnt="0"/>
      <dgm:spPr/>
    </dgm:pt>
    <dgm:pt modelId="{D8EA96D4-6E4F-49C3-8A27-82897A8CE6E4}" type="pres">
      <dgm:prSet presAssocID="{E6151F24-9D93-4FD1-BEB7-AFF3FACC91F7}" presName="compNode" presStyleCnt="0"/>
      <dgm:spPr/>
    </dgm:pt>
    <dgm:pt modelId="{57E7CEB5-4749-4410-A16A-4D8F9D2CEC3B}" type="pres">
      <dgm:prSet presAssocID="{E6151F24-9D93-4FD1-BEB7-AFF3FACC91F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946DFB5C-8AA0-42BD-9B86-8D3B406DFB49}" type="pres">
      <dgm:prSet presAssocID="{E6151F24-9D93-4FD1-BEB7-AFF3FACC91F7}" presName="spaceRect" presStyleCnt="0"/>
      <dgm:spPr/>
    </dgm:pt>
    <dgm:pt modelId="{BE2B5564-08D8-4A4E-9778-9FC122EFE5F5}" type="pres">
      <dgm:prSet presAssocID="{E6151F24-9D93-4FD1-BEB7-AFF3FACC91F7}" presName="textRect" presStyleLbl="revTx" presStyleIdx="1" presStyleCnt="7">
        <dgm:presLayoutVars>
          <dgm:chMax val="1"/>
          <dgm:chPref val="1"/>
        </dgm:presLayoutVars>
      </dgm:prSet>
      <dgm:spPr/>
    </dgm:pt>
    <dgm:pt modelId="{14352C1F-3A3D-4CED-B42A-761E0BCD46A5}" type="pres">
      <dgm:prSet presAssocID="{C061BB27-5FCC-430F-A913-1831518AFD8A}" presName="sibTrans" presStyleCnt="0"/>
      <dgm:spPr/>
    </dgm:pt>
    <dgm:pt modelId="{A9E31542-9FF8-4713-8C64-E9FAEA8D543E}" type="pres">
      <dgm:prSet presAssocID="{2E6B396A-1C74-4513-A79D-094F791D623E}" presName="compNode" presStyleCnt="0"/>
      <dgm:spPr/>
    </dgm:pt>
    <dgm:pt modelId="{C3E25259-02EB-4425-A902-F2853AB325DA}" type="pres">
      <dgm:prSet presAssocID="{2E6B396A-1C74-4513-A79D-094F791D623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9AA667-4D75-4E0F-99A4-657E1F74EDF5}" type="pres">
      <dgm:prSet presAssocID="{2E6B396A-1C74-4513-A79D-094F791D623E}" presName="spaceRect" presStyleCnt="0"/>
      <dgm:spPr/>
    </dgm:pt>
    <dgm:pt modelId="{F89CF8A0-56ED-463A-9B27-A71D657B879D}" type="pres">
      <dgm:prSet presAssocID="{2E6B396A-1C74-4513-A79D-094F791D623E}" presName="textRect" presStyleLbl="revTx" presStyleIdx="2" presStyleCnt="7">
        <dgm:presLayoutVars>
          <dgm:chMax val="1"/>
          <dgm:chPref val="1"/>
        </dgm:presLayoutVars>
      </dgm:prSet>
      <dgm:spPr/>
    </dgm:pt>
    <dgm:pt modelId="{BFD4C524-6189-46CB-A073-ED4030DA7154}" type="pres">
      <dgm:prSet presAssocID="{3021F23B-BF35-4923-B15D-41A24C208D5A}" presName="sibTrans" presStyleCnt="0"/>
      <dgm:spPr/>
    </dgm:pt>
    <dgm:pt modelId="{D6CB468C-2D73-4E63-966E-3DF1C5DE497E}" type="pres">
      <dgm:prSet presAssocID="{893079DB-F2C6-4948-B660-C1C9C8F5CB02}" presName="compNode" presStyleCnt="0"/>
      <dgm:spPr/>
    </dgm:pt>
    <dgm:pt modelId="{347A68D8-7650-4E08-A0C8-BA9E06EFC9C9}" type="pres">
      <dgm:prSet presAssocID="{893079DB-F2C6-4948-B660-C1C9C8F5CB0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922419B-2BF1-4435-B78A-6A75C526DCE8}" type="pres">
      <dgm:prSet presAssocID="{893079DB-F2C6-4948-B660-C1C9C8F5CB02}" presName="spaceRect" presStyleCnt="0"/>
      <dgm:spPr/>
    </dgm:pt>
    <dgm:pt modelId="{39C14D25-8966-42FA-8818-C0F6422142F9}" type="pres">
      <dgm:prSet presAssocID="{893079DB-F2C6-4948-B660-C1C9C8F5CB02}" presName="textRect" presStyleLbl="revTx" presStyleIdx="3" presStyleCnt="7">
        <dgm:presLayoutVars>
          <dgm:chMax val="1"/>
          <dgm:chPref val="1"/>
        </dgm:presLayoutVars>
      </dgm:prSet>
      <dgm:spPr/>
    </dgm:pt>
    <dgm:pt modelId="{D362658C-C5FF-4137-BC9C-B5E41A2C5F14}" type="pres">
      <dgm:prSet presAssocID="{E6E3B17D-1C64-4599-922B-B23902C8F700}" presName="sibTrans" presStyleCnt="0"/>
      <dgm:spPr/>
    </dgm:pt>
    <dgm:pt modelId="{231D1F22-FEAB-42CB-A260-0B12D3553159}" type="pres">
      <dgm:prSet presAssocID="{532E0849-9128-4E48-965E-46BFF3BE3904}" presName="compNode" presStyleCnt="0"/>
      <dgm:spPr/>
    </dgm:pt>
    <dgm:pt modelId="{8D74F5CA-B8FA-4456-B5A1-F5198390C325}" type="pres">
      <dgm:prSet presAssocID="{532E0849-9128-4E48-965E-46BFF3BE390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FDCF920-77F3-458E-8D56-BF26892CB10D}" type="pres">
      <dgm:prSet presAssocID="{532E0849-9128-4E48-965E-46BFF3BE3904}" presName="spaceRect" presStyleCnt="0"/>
      <dgm:spPr/>
    </dgm:pt>
    <dgm:pt modelId="{177BFC7F-82AB-4D78-B68A-E0ED82829603}" type="pres">
      <dgm:prSet presAssocID="{532E0849-9128-4E48-965E-46BFF3BE3904}" presName="textRect" presStyleLbl="revTx" presStyleIdx="4" presStyleCnt="7">
        <dgm:presLayoutVars>
          <dgm:chMax val="1"/>
          <dgm:chPref val="1"/>
        </dgm:presLayoutVars>
      </dgm:prSet>
      <dgm:spPr/>
    </dgm:pt>
    <dgm:pt modelId="{5B824E1C-BD40-4396-85EF-BF948966566D}" type="pres">
      <dgm:prSet presAssocID="{FB12983B-39FE-4D4D-86F3-3BEA2861583D}" presName="sibTrans" presStyleCnt="0"/>
      <dgm:spPr/>
    </dgm:pt>
    <dgm:pt modelId="{A19E5065-BB64-445F-AFF2-0A3F34999F9C}" type="pres">
      <dgm:prSet presAssocID="{BADE9C1D-44AD-467C-99CD-17191CB46D72}" presName="compNode" presStyleCnt="0"/>
      <dgm:spPr/>
    </dgm:pt>
    <dgm:pt modelId="{07BD383B-0644-427D-BC08-340CEB17FE31}" type="pres">
      <dgm:prSet presAssocID="{BADE9C1D-44AD-467C-99CD-17191CB46D72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5C9D200-9B76-47C6-ABEF-8CC891F6EF15}" type="pres">
      <dgm:prSet presAssocID="{BADE9C1D-44AD-467C-99CD-17191CB46D72}" presName="spaceRect" presStyleCnt="0"/>
      <dgm:spPr/>
    </dgm:pt>
    <dgm:pt modelId="{1EC548DC-1B4D-4399-9CE3-64588776CB36}" type="pres">
      <dgm:prSet presAssocID="{BADE9C1D-44AD-467C-99CD-17191CB46D72}" presName="textRect" presStyleLbl="revTx" presStyleIdx="5" presStyleCnt="7">
        <dgm:presLayoutVars>
          <dgm:chMax val="1"/>
          <dgm:chPref val="1"/>
        </dgm:presLayoutVars>
      </dgm:prSet>
      <dgm:spPr/>
    </dgm:pt>
    <dgm:pt modelId="{4798C747-1B07-4C01-8D5E-CE0AEB485DF1}" type="pres">
      <dgm:prSet presAssocID="{3E202425-DB6F-454C-8571-7776ACD1337A}" presName="sibTrans" presStyleCnt="0"/>
      <dgm:spPr/>
    </dgm:pt>
    <dgm:pt modelId="{76857963-B763-4684-98B4-1A0DD5799833}" type="pres">
      <dgm:prSet presAssocID="{A2BA515E-7405-4FE4-9CEA-13F6968469BE}" presName="compNode" presStyleCnt="0"/>
      <dgm:spPr/>
    </dgm:pt>
    <dgm:pt modelId="{54FDF153-79B9-485B-8320-754A5E632CEA}" type="pres">
      <dgm:prSet presAssocID="{A2BA515E-7405-4FE4-9CEA-13F6968469BE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5D1049D-C2C6-404A-B214-51BCDDDDC4DF}" type="pres">
      <dgm:prSet presAssocID="{A2BA515E-7405-4FE4-9CEA-13F6968469BE}" presName="spaceRect" presStyleCnt="0"/>
      <dgm:spPr/>
    </dgm:pt>
    <dgm:pt modelId="{98C0DDF9-9F76-45FB-A09E-F848E4A8AD57}" type="pres">
      <dgm:prSet presAssocID="{A2BA515E-7405-4FE4-9CEA-13F6968469BE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0CD8444-9F7C-4553-924D-FCD7088956B0}" srcId="{FB0CA227-EA8B-4703-9E89-B16E492B77CF}" destId="{893079DB-F2C6-4948-B660-C1C9C8F5CB02}" srcOrd="3" destOrd="0" parTransId="{DFC3EFC9-0488-42DA-981E-71E773367FD7}" sibTransId="{E6E3B17D-1C64-4599-922B-B23902C8F700}"/>
    <dgm:cxn modelId="{4B47B54E-636D-4E5C-AEC7-D559A6DCEBC8}" type="presOf" srcId="{2E6B396A-1C74-4513-A79D-094F791D623E}" destId="{F89CF8A0-56ED-463A-9B27-A71D657B879D}" srcOrd="0" destOrd="0" presId="urn:microsoft.com/office/officeart/2018/2/layout/IconLabelList"/>
    <dgm:cxn modelId="{C8F9C154-5CBA-4346-8BEF-7C30A75D5C67}" type="presOf" srcId="{FB0CA227-EA8B-4703-9E89-B16E492B77CF}" destId="{4702D3B8-FFAD-42F2-BBBC-BD0ADC860BAD}" srcOrd="0" destOrd="0" presId="urn:microsoft.com/office/officeart/2018/2/layout/IconLabelList"/>
    <dgm:cxn modelId="{1AFEAB58-06E9-4062-8FB5-1EEF85844533}" type="presOf" srcId="{BA92FAB8-C6E3-4C71-AAE0-50388FDBD4EE}" destId="{8347AAE7-0E89-4285-952F-5F1802B4B2D6}" srcOrd="0" destOrd="0" presId="urn:microsoft.com/office/officeart/2018/2/layout/IconLabelList"/>
    <dgm:cxn modelId="{25DE6A77-D126-4F12-B4FD-24CA194D5F2C}" type="presOf" srcId="{E6151F24-9D93-4FD1-BEB7-AFF3FACC91F7}" destId="{BE2B5564-08D8-4A4E-9778-9FC122EFE5F5}" srcOrd="0" destOrd="0" presId="urn:microsoft.com/office/officeart/2018/2/layout/IconLabelList"/>
    <dgm:cxn modelId="{9D380C7F-56CD-4909-9167-C9A9F4199DD7}" srcId="{FB0CA227-EA8B-4703-9E89-B16E492B77CF}" destId="{E6151F24-9D93-4FD1-BEB7-AFF3FACC91F7}" srcOrd="1" destOrd="0" parTransId="{4E0D522D-DEF1-413C-939B-41F1E2B0F8E9}" sibTransId="{C061BB27-5FCC-430F-A913-1831518AFD8A}"/>
    <dgm:cxn modelId="{0EBD2883-7714-4FCB-B6D7-C2111AF34C00}" type="presOf" srcId="{893079DB-F2C6-4948-B660-C1C9C8F5CB02}" destId="{39C14D25-8966-42FA-8818-C0F6422142F9}" srcOrd="0" destOrd="0" presId="urn:microsoft.com/office/officeart/2018/2/layout/IconLabelList"/>
    <dgm:cxn modelId="{96223783-5092-41EE-98C1-2BC2199FAAD0}" srcId="{FB0CA227-EA8B-4703-9E89-B16E492B77CF}" destId="{A2BA515E-7405-4FE4-9CEA-13F6968469BE}" srcOrd="6" destOrd="0" parTransId="{F3492C64-3094-4263-AEB0-B1E647556E02}" sibTransId="{9A02FACA-3F73-4F1D-B69A-A35BEDF75415}"/>
    <dgm:cxn modelId="{D5B2CD8A-A8DA-4781-86C3-D7FCA2B9ED43}" srcId="{FB0CA227-EA8B-4703-9E89-B16E492B77CF}" destId="{2E6B396A-1C74-4513-A79D-094F791D623E}" srcOrd="2" destOrd="0" parTransId="{A410E172-1E99-4C17-9426-CBC5503AC505}" sibTransId="{3021F23B-BF35-4923-B15D-41A24C208D5A}"/>
    <dgm:cxn modelId="{8377D39D-0074-4F61-9901-112B6CED0223}" srcId="{FB0CA227-EA8B-4703-9E89-B16E492B77CF}" destId="{BADE9C1D-44AD-467C-99CD-17191CB46D72}" srcOrd="5" destOrd="0" parTransId="{108A86FB-3B1A-4BF4-892A-0DD057C5025A}" sibTransId="{3E202425-DB6F-454C-8571-7776ACD1337A}"/>
    <dgm:cxn modelId="{FE66FAA2-5DF6-47FD-8979-A454BD2894C9}" type="presOf" srcId="{532E0849-9128-4E48-965E-46BFF3BE3904}" destId="{177BFC7F-82AB-4D78-B68A-E0ED82829603}" srcOrd="0" destOrd="0" presId="urn:microsoft.com/office/officeart/2018/2/layout/IconLabelList"/>
    <dgm:cxn modelId="{4B1FC3AB-6583-4410-930F-C8A6D11993F9}" srcId="{FB0CA227-EA8B-4703-9E89-B16E492B77CF}" destId="{532E0849-9128-4E48-965E-46BFF3BE3904}" srcOrd="4" destOrd="0" parTransId="{1A17D68D-1ECA-4708-926C-7717CC6E8408}" sibTransId="{FB12983B-39FE-4D4D-86F3-3BEA2861583D}"/>
    <dgm:cxn modelId="{374127C1-475C-4E8A-90A6-B2E8C5296420}" type="presOf" srcId="{BADE9C1D-44AD-467C-99CD-17191CB46D72}" destId="{1EC548DC-1B4D-4399-9CE3-64588776CB36}" srcOrd="0" destOrd="0" presId="urn:microsoft.com/office/officeart/2018/2/layout/IconLabelList"/>
    <dgm:cxn modelId="{A2A5E8F6-3B9C-4293-8BC3-1DA3D3628C6D}" srcId="{FB0CA227-EA8B-4703-9E89-B16E492B77CF}" destId="{BA92FAB8-C6E3-4C71-AAE0-50388FDBD4EE}" srcOrd="0" destOrd="0" parTransId="{4B787898-FD20-4782-9601-674AB714E108}" sibTransId="{146F27C7-8DA6-4171-B4FE-D05EBDCA2969}"/>
    <dgm:cxn modelId="{F3B5D1F8-62E5-4DC9-9BE7-89B06D45D808}" type="presOf" srcId="{A2BA515E-7405-4FE4-9CEA-13F6968469BE}" destId="{98C0DDF9-9F76-45FB-A09E-F848E4A8AD57}" srcOrd="0" destOrd="0" presId="urn:microsoft.com/office/officeart/2018/2/layout/IconLabelList"/>
    <dgm:cxn modelId="{1B2277AD-E212-4D31-9E51-CDB1D72068BB}" type="presParOf" srcId="{4702D3B8-FFAD-42F2-BBBC-BD0ADC860BAD}" destId="{487C5F60-2143-482A-AF8E-4F76AD030FC5}" srcOrd="0" destOrd="0" presId="urn:microsoft.com/office/officeart/2018/2/layout/IconLabelList"/>
    <dgm:cxn modelId="{59AB70B9-C038-4232-8247-DBAE60A8C3AA}" type="presParOf" srcId="{487C5F60-2143-482A-AF8E-4F76AD030FC5}" destId="{CD61A773-57E9-4AC3-811E-C940EDE4558F}" srcOrd="0" destOrd="0" presId="urn:microsoft.com/office/officeart/2018/2/layout/IconLabelList"/>
    <dgm:cxn modelId="{6EE3ED13-B632-45EA-BC2F-1C2E8DA470A5}" type="presParOf" srcId="{487C5F60-2143-482A-AF8E-4F76AD030FC5}" destId="{15029B75-887B-4DC1-84AA-955A8F74760B}" srcOrd="1" destOrd="0" presId="urn:microsoft.com/office/officeart/2018/2/layout/IconLabelList"/>
    <dgm:cxn modelId="{A2D75EFB-DBDF-4F57-BD01-4FFE8C8783C3}" type="presParOf" srcId="{487C5F60-2143-482A-AF8E-4F76AD030FC5}" destId="{8347AAE7-0E89-4285-952F-5F1802B4B2D6}" srcOrd="2" destOrd="0" presId="urn:microsoft.com/office/officeart/2018/2/layout/IconLabelList"/>
    <dgm:cxn modelId="{72FFC489-C9B5-41E6-BD87-E6F07B42B199}" type="presParOf" srcId="{4702D3B8-FFAD-42F2-BBBC-BD0ADC860BAD}" destId="{7A60C0C3-9884-4496-BC74-5B97D9098F7B}" srcOrd="1" destOrd="0" presId="urn:microsoft.com/office/officeart/2018/2/layout/IconLabelList"/>
    <dgm:cxn modelId="{304BCC45-9BDA-4934-8DEE-B41D7A259859}" type="presParOf" srcId="{4702D3B8-FFAD-42F2-BBBC-BD0ADC860BAD}" destId="{D8EA96D4-6E4F-49C3-8A27-82897A8CE6E4}" srcOrd="2" destOrd="0" presId="urn:microsoft.com/office/officeart/2018/2/layout/IconLabelList"/>
    <dgm:cxn modelId="{602B36EA-CF52-4710-9C61-DE5BB069B4AE}" type="presParOf" srcId="{D8EA96D4-6E4F-49C3-8A27-82897A8CE6E4}" destId="{57E7CEB5-4749-4410-A16A-4D8F9D2CEC3B}" srcOrd="0" destOrd="0" presId="urn:microsoft.com/office/officeart/2018/2/layout/IconLabelList"/>
    <dgm:cxn modelId="{2B1E2160-F710-4355-9E22-D867E1CB0B56}" type="presParOf" srcId="{D8EA96D4-6E4F-49C3-8A27-82897A8CE6E4}" destId="{946DFB5C-8AA0-42BD-9B86-8D3B406DFB49}" srcOrd="1" destOrd="0" presId="urn:microsoft.com/office/officeart/2018/2/layout/IconLabelList"/>
    <dgm:cxn modelId="{4E74C278-F3BE-4873-852A-C2A579962BA8}" type="presParOf" srcId="{D8EA96D4-6E4F-49C3-8A27-82897A8CE6E4}" destId="{BE2B5564-08D8-4A4E-9778-9FC122EFE5F5}" srcOrd="2" destOrd="0" presId="urn:microsoft.com/office/officeart/2018/2/layout/IconLabelList"/>
    <dgm:cxn modelId="{00CD7E22-6B7B-4F8A-9917-DCCF777CC0AA}" type="presParOf" srcId="{4702D3B8-FFAD-42F2-BBBC-BD0ADC860BAD}" destId="{14352C1F-3A3D-4CED-B42A-761E0BCD46A5}" srcOrd="3" destOrd="0" presId="urn:microsoft.com/office/officeart/2018/2/layout/IconLabelList"/>
    <dgm:cxn modelId="{9E09E6D9-E4C1-4B72-8057-AB261ADE1BED}" type="presParOf" srcId="{4702D3B8-FFAD-42F2-BBBC-BD0ADC860BAD}" destId="{A9E31542-9FF8-4713-8C64-E9FAEA8D543E}" srcOrd="4" destOrd="0" presId="urn:microsoft.com/office/officeart/2018/2/layout/IconLabelList"/>
    <dgm:cxn modelId="{E62B6217-36BA-47D6-BE81-72BFA4EBD6A3}" type="presParOf" srcId="{A9E31542-9FF8-4713-8C64-E9FAEA8D543E}" destId="{C3E25259-02EB-4425-A902-F2853AB325DA}" srcOrd="0" destOrd="0" presId="urn:microsoft.com/office/officeart/2018/2/layout/IconLabelList"/>
    <dgm:cxn modelId="{5D3662FF-C15E-46AD-97CA-680F22E7A114}" type="presParOf" srcId="{A9E31542-9FF8-4713-8C64-E9FAEA8D543E}" destId="{7E9AA667-4D75-4E0F-99A4-657E1F74EDF5}" srcOrd="1" destOrd="0" presId="urn:microsoft.com/office/officeart/2018/2/layout/IconLabelList"/>
    <dgm:cxn modelId="{5C42AF5D-E501-4E7D-B831-E5D8FF4FD384}" type="presParOf" srcId="{A9E31542-9FF8-4713-8C64-E9FAEA8D543E}" destId="{F89CF8A0-56ED-463A-9B27-A71D657B879D}" srcOrd="2" destOrd="0" presId="urn:microsoft.com/office/officeart/2018/2/layout/IconLabelList"/>
    <dgm:cxn modelId="{15FF93CE-C4C7-4201-91BB-DCE8AC8C84AF}" type="presParOf" srcId="{4702D3B8-FFAD-42F2-BBBC-BD0ADC860BAD}" destId="{BFD4C524-6189-46CB-A073-ED4030DA7154}" srcOrd="5" destOrd="0" presId="urn:microsoft.com/office/officeart/2018/2/layout/IconLabelList"/>
    <dgm:cxn modelId="{57A8A946-CFA1-4795-956D-40583FA0F0AD}" type="presParOf" srcId="{4702D3B8-FFAD-42F2-BBBC-BD0ADC860BAD}" destId="{D6CB468C-2D73-4E63-966E-3DF1C5DE497E}" srcOrd="6" destOrd="0" presId="urn:microsoft.com/office/officeart/2018/2/layout/IconLabelList"/>
    <dgm:cxn modelId="{61CA8F0A-6286-4A42-AA58-DBCECAEF67D4}" type="presParOf" srcId="{D6CB468C-2D73-4E63-966E-3DF1C5DE497E}" destId="{347A68D8-7650-4E08-A0C8-BA9E06EFC9C9}" srcOrd="0" destOrd="0" presId="urn:microsoft.com/office/officeart/2018/2/layout/IconLabelList"/>
    <dgm:cxn modelId="{6314B838-D431-45B5-944D-0B1A4E38CE4B}" type="presParOf" srcId="{D6CB468C-2D73-4E63-966E-3DF1C5DE497E}" destId="{F922419B-2BF1-4435-B78A-6A75C526DCE8}" srcOrd="1" destOrd="0" presId="urn:microsoft.com/office/officeart/2018/2/layout/IconLabelList"/>
    <dgm:cxn modelId="{FABFBA83-1764-4382-8478-341D512ACCC7}" type="presParOf" srcId="{D6CB468C-2D73-4E63-966E-3DF1C5DE497E}" destId="{39C14D25-8966-42FA-8818-C0F6422142F9}" srcOrd="2" destOrd="0" presId="urn:microsoft.com/office/officeart/2018/2/layout/IconLabelList"/>
    <dgm:cxn modelId="{59778E50-8AE1-4665-BEFC-3166D762995D}" type="presParOf" srcId="{4702D3B8-FFAD-42F2-BBBC-BD0ADC860BAD}" destId="{D362658C-C5FF-4137-BC9C-B5E41A2C5F14}" srcOrd="7" destOrd="0" presId="urn:microsoft.com/office/officeart/2018/2/layout/IconLabelList"/>
    <dgm:cxn modelId="{4EC84CDF-8FB0-47CB-939E-6CC47EDC669F}" type="presParOf" srcId="{4702D3B8-FFAD-42F2-BBBC-BD0ADC860BAD}" destId="{231D1F22-FEAB-42CB-A260-0B12D3553159}" srcOrd="8" destOrd="0" presId="urn:microsoft.com/office/officeart/2018/2/layout/IconLabelList"/>
    <dgm:cxn modelId="{794F73AE-7B27-42DE-8A32-988741A5930A}" type="presParOf" srcId="{231D1F22-FEAB-42CB-A260-0B12D3553159}" destId="{8D74F5CA-B8FA-4456-B5A1-F5198390C325}" srcOrd="0" destOrd="0" presId="urn:microsoft.com/office/officeart/2018/2/layout/IconLabelList"/>
    <dgm:cxn modelId="{975C572B-15BB-484C-B8BE-7E77C1321F7F}" type="presParOf" srcId="{231D1F22-FEAB-42CB-A260-0B12D3553159}" destId="{CFDCF920-77F3-458E-8D56-BF26892CB10D}" srcOrd="1" destOrd="0" presId="urn:microsoft.com/office/officeart/2018/2/layout/IconLabelList"/>
    <dgm:cxn modelId="{C8449DF5-959F-4A0D-A843-A4D4F0E8BC26}" type="presParOf" srcId="{231D1F22-FEAB-42CB-A260-0B12D3553159}" destId="{177BFC7F-82AB-4D78-B68A-E0ED82829603}" srcOrd="2" destOrd="0" presId="urn:microsoft.com/office/officeart/2018/2/layout/IconLabelList"/>
    <dgm:cxn modelId="{307E67E3-082F-4FC3-A4FB-93FFF74B874C}" type="presParOf" srcId="{4702D3B8-FFAD-42F2-BBBC-BD0ADC860BAD}" destId="{5B824E1C-BD40-4396-85EF-BF948966566D}" srcOrd="9" destOrd="0" presId="urn:microsoft.com/office/officeart/2018/2/layout/IconLabelList"/>
    <dgm:cxn modelId="{4B4A1112-84D2-460A-B606-CCE5F9C89AB5}" type="presParOf" srcId="{4702D3B8-FFAD-42F2-BBBC-BD0ADC860BAD}" destId="{A19E5065-BB64-445F-AFF2-0A3F34999F9C}" srcOrd="10" destOrd="0" presId="urn:microsoft.com/office/officeart/2018/2/layout/IconLabelList"/>
    <dgm:cxn modelId="{31D31DCD-6080-41AD-B900-523555284460}" type="presParOf" srcId="{A19E5065-BB64-445F-AFF2-0A3F34999F9C}" destId="{07BD383B-0644-427D-BC08-340CEB17FE31}" srcOrd="0" destOrd="0" presId="urn:microsoft.com/office/officeart/2018/2/layout/IconLabelList"/>
    <dgm:cxn modelId="{0496FC5C-6C7A-48C4-8845-F7870C202B8E}" type="presParOf" srcId="{A19E5065-BB64-445F-AFF2-0A3F34999F9C}" destId="{65C9D200-9B76-47C6-ABEF-8CC891F6EF15}" srcOrd="1" destOrd="0" presId="urn:microsoft.com/office/officeart/2018/2/layout/IconLabelList"/>
    <dgm:cxn modelId="{841CA375-EA60-43B3-A754-3E65F309BF0A}" type="presParOf" srcId="{A19E5065-BB64-445F-AFF2-0A3F34999F9C}" destId="{1EC548DC-1B4D-4399-9CE3-64588776CB36}" srcOrd="2" destOrd="0" presId="urn:microsoft.com/office/officeart/2018/2/layout/IconLabelList"/>
    <dgm:cxn modelId="{B4F6F38C-5C8F-4237-B878-615EEC2FA4D9}" type="presParOf" srcId="{4702D3B8-FFAD-42F2-BBBC-BD0ADC860BAD}" destId="{4798C747-1B07-4C01-8D5E-CE0AEB485DF1}" srcOrd="11" destOrd="0" presId="urn:microsoft.com/office/officeart/2018/2/layout/IconLabelList"/>
    <dgm:cxn modelId="{71EA7AED-036D-4FB5-BEB8-CCE80F7731A9}" type="presParOf" srcId="{4702D3B8-FFAD-42F2-BBBC-BD0ADC860BAD}" destId="{76857963-B763-4684-98B4-1A0DD5799833}" srcOrd="12" destOrd="0" presId="urn:microsoft.com/office/officeart/2018/2/layout/IconLabelList"/>
    <dgm:cxn modelId="{C087DE58-FF51-49A9-B4CB-B361E1688D22}" type="presParOf" srcId="{76857963-B763-4684-98B4-1A0DD5799833}" destId="{54FDF153-79B9-485B-8320-754A5E632CEA}" srcOrd="0" destOrd="0" presId="urn:microsoft.com/office/officeart/2018/2/layout/IconLabelList"/>
    <dgm:cxn modelId="{CCB562DA-DBA4-4338-BB5D-67A9B6B05687}" type="presParOf" srcId="{76857963-B763-4684-98B4-1A0DD5799833}" destId="{E5D1049D-C2C6-404A-B214-51BCDDDDC4DF}" srcOrd="1" destOrd="0" presId="urn:microsoft.com/office/officeart/2018/2/layout/IconLabelList"/>
    <dgm:cxn modelId="{C37B3FBF-1B4C-462A-AE93-648AC89D74D4}" type="presParOf" srcId="{76857963-B763-4684-98B4-1A0DD5799833}" destId="{98C0DDF9-9F76-45FB-A09E-F848E4A8AD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6ECE38-4F72-4648-9225-2DC61C231E5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30B69C-EE14-41BD-98ED-B92879127350}">
      <dgm:prSet/>
      <dgm:spPr/>
      <dgm:t>
        <a:bodyPr/>
        <a:lstStyle/>
        <a:p>
          <a:r>
            <a:rPr lang="en-US" b="1"/>
            <a:t>♦ </a:t>
          </a:r>
          <a:r>
            <a:rPr lang="en-US" b="1" u="sng"/>
            <a:t>Business Problem</a:t>
          </a:r>
          <a:r>
            <a:rPr lang="en-US" b="1"/>
            <a:t>:</a:t>
          </a:r>
          <a:endParaRPr lang="en-US"/>
        </a:p>
      </dgm:t>
    </dgm:pt>
    <dgm:pt modelId="{68430EC4-3B72-402C-843A-1B017CFEBFF4}" type="parTrans" cxnId="{8792B8F8-8A7E-4528-B02E-1B22E41C9384}">
      <dgm:prSet/>
      <dgm:spPr/>
      <dgm:t>
        <a:bodyPr/>
        <a:lstStyle/>
        <a:p>
          <a:endParaRPr lang="en-US"/>
        </a:p>
      </dgm:t>
    </dgm:pt>
    <dgm:pt modelId="{1CE64129-6D6A-4048-AB43-54936AAC0CB4}" type="sibTrans" cxnId="{8792B8F8-8A7E-4528-B02E-1B22E41C9384}">
      <dgm:prSet/>
      <dgm:spPr/>
      <dgm:t>
        <a:bodyPr/>
        <a:lstStyle/>
        <a:p>
          <a:endParaRPr lang="en-US"/>
        </a:p>
      </dgm:t>
    </dgm:pt>
    <dgm:pt modelId="{4257176F-F74B-4642-AE64-5B72535064D6}">
      <dgm:prSet/>
      <dgm:spPr/>
      <dgm:t>
        <a:bodyPr/>
        <a:lstStyle/>
        <a:p>
          <a:r>
            <a:rPr lang="en-IN" b="1"/>
            <a:t>At the moment, applying for a home loan is a laborious procedure. It takes 2 to 3 days, so the applicant won't learn the results of their application until after those 2 to 3 days.</a:t>
          </a:r>
          <a:endParaRPr lang="en-US"/>
        </a:p>
      </dgm:t>
    </dgm:pt>
    <dgm:pt modelId="{8424EFF3-E771-4B98-A2E1-5008E25114DA}" type="parTrans" cxnId="{7C075550-A44D-4F50-8523-C0C0A659AFE0}">
      <dgm:prSet/>
      <dgm:spPr/>
      <dgm:t>
        <a:bodyPr/>
        <a:lstStyle/>
        <a:p>
          <a:endParaRPr lang="en-US"/>
        </a:p>
      </dgm:t>
    </dgm:pt>
    <dgm:pt modelId="{8F7CBD9C-D121-49AD-838B-7D4FDC78B1DB}" type="sibTrans" cxnId="{7C075550-A44D-4F50-8523-C0C0A659AFE0}">
      <dgm:prSet/>
      <dgm:spPr/>
      <dgm:t>
        <a:bodyPr/>
        <a:lstStyle/>
        <a:p>
          <a:endParaRPr lang="en-US"/>
        </a:p>
      </dgm:t>
    </dgm:pt>
    <dgm:pt modelId="{3E8B0674-C5B1-4220-AFDD-B6C6A9E53AF9}">
      <dgm:prSet/>
      <dgm:spPr/>
      <dgm:t>
        <a:bodyPr/>
        <a:lstStyle/>
        <a:p>
          <a:r>
            <a:rPr lang="en-US" b="1"/>
            <a:t>♦ </a:t>
          </a:r>
          <a:r>
            <a:rPr lang="en-US" b="1" u="sng"/>
            <a:t>Business Objective</a:t>
          </a:r>
          <a:r>
            <a:rPr lang="en-US" b="1"/>
            <a:t>:</a:t>
          </a:r>
          <a:endParaRPr lang="en-US"/>
        </a:p>
      </dgm:t>
    </dgm:pt>
    <dgm:pt modelId="{25B1BC8C-B636-47D2-9352-45B09FEE6D84}" type="parTrans" cxnId="{4E99211F-CAEC-45DB-9735-1EA4F0F6250F}">
      <dgm:prSet/>
      <dgm:spPr/>
      <dgm:t>
        <a:bodyPr/>
        <a:lstStyle/>
        <a:p>
          <a:endParaRPr lang="en-US"/>
        </a:p>
      </dgm:t>
    </dgm:pt>
    <dgm:pt modelId="{ECD9E5DB-EB4C-4073-849B-5CE5DC647602}" type="sibTrans" cxnId="{4E99211F-CAEC-45DB-9735-1EA4F0F6250F}">
      <dgm:prSet/>
      <dgm:spPr/>
      <dgm:t>
        <a:bodyPr/>
        <a:lstStyle/>
        <a:p>
          <a:endParaRPr lang="en-US"/>
        </a:p>
      </dgm:t>
    </dgm:pt>
    <dgm:pt modelId="{D122B309-2D03-495A-A8A0-16002F3301C0}">
      <dgm:prSet/>
      <dgm:spPr/>
      <dgm:t>
        <a:bodyPr/>
        <a:lstStyle/>
        <a:p>
          <a:r>
            <a:rPr lang="en-IN" b="1"/>
            <a:t>Help the user by getting information regarding the status of their loans in a matter of seconds.</a:t>
          </a:r>
          <a:endParaRPr lang="en-US"/>
        </a:p>
      </dgm:t>
    </dgm:pt>
    <dgm:pt modelId="{E3D054EC-F248-4198-A260-C4D8B71865C9}" type="parTrans" cxnId="{75947A55-B71F-485B-AB17-604869BC7BAA}">
      <dgm:prSet/>
      <dgm:spPr/>
      <dgm:t>
        <a:bodyPr/>
        <a:lstStyle/>
        <a:p>
          <a:endParaRPr lang="en-US"/>
        </a:p>
      </dgm:t>
    </dgm:pt>
    <dgm:pt modelId="{3C0F2793-57C8-4FDD-B483-3E330C90B2EF}" type="sibTrans" cxnId="{75947A55-B71F-485B-AB17-604869BC7BAA}">
      <dgm:prSet/>
      <dgm:spPr/>
      <dgm:t>
        <a:bodyPr/>
        <a:lstStyle/>
        <a:p>
          <a:endParaRPr lang="en-US"/>
        </a:p>
      </dgm:t>
    </dgm:pt>
    <dgm:pt modelId="{D732EA23-1F87-44EC-86AE-F2439D53A74E}">
      <dgm:prSet/>
      <dgm:spPr/>
      <dgm:t>
        <a:bodyPr/>
        <a:lstStyle/>
        <a:p>
          <a:r>
            <a:rPr lang="en-US" b="1"/>
            <a:t>♦ </a:t>
          </a:r>
          <a:r>
            <a:rPr lang="en-US" b="1" u="sng"/>
            <a:t>Hypothesis</a:t>
          </a:r>
          <a:r>
            <a:rPr lang="en-US" b="1"/>
            <a:t>:</a:t>
          </a:r>
          <a:r>
            <a:rPr lang="en-US"/>
            <a:t> </a:t>
          </a:r>
        </a:p>
      </dgm:t>
    </dgm:pt>
    <dgm:pt modelId="{394A5820-F163-44D5-A701-D385EE9EBFF6}" type="parTrans" cxnId="{7D28BB59-8A47-4DD0-99DF-CAB5FCFD23DC}">
      <dgm:prSet/>
      <dgm:spPr/>
      <dgm:t>
        <a:bodyPr/>
        <a:lstStyle/>
        <a:p>
          <a:endParaRPr lang="en-US"/>
        </a:p>
      </dgm:t>
    </dgm:pt>
    <dgm:pt modelId="{DC12B5EC-2F82-402B-900A-882899D638FD}" type="sibTrans" cxnId="{7D28BB59-8A47-4DD0-99DF-CAB5FCFD23DC}">
      <dgm:prSet/>
      <dgm:spPr/>
      <dgm:t>
        <a:bodyPr/>
        <a:lstStyle/>
        <a:p>
          <a:endParaRPr lang="en-US"/>
        </a:p>
      </dgm:t>
    </dgm:pt>
    <dgm:pt modelId="{CF43E4F3-A7B5-4318-9C97-09954B282C41}">
      <dgm:prSet/>
      <dgm:spPr/>
      <dgm:t>
        <a:bodyPr/>
        <a:lstStyle/>
        <a:p>
          <a:r>
            <a:rPr lang="en-IN" b="1"/>
            <a:t>Machine learning may be used to forecast a future borrower's loan status based on historical data, greatly reducing the time it takes for them to discover their separate statuses.</a:t>
          </a:r>
          <a:endParaRPr lang="en-US"/>
        </a:p>
      </dgm:t>
    </dgm:pt>
    <dgm:pt modelId="{836FF30B-2AB6-41F7-84DA-9DC8EF418DC1}" type="parTrans" cxnId="{612AF943-8881-4F23-9A44-78C077B255AD}">
      <dgm:prSet/>
      <dgm:spPr/>
      <dgm:t>
        <a:bodyPr/>
        <a:lstStyle/>
        <a:p>
          <a:endParaRPr lang="en-US"/>
        </a:p>
      </dgm:t>
    </dgm:pt>
    <dgm:pt modelId="{CBFB1962-E684-4E68-ADFA-3E3FFBCE4C29}" type="sibTrans" cxnId="{612AF943-8881-4F23-9A44-78C077B255AD}">
      <dgm:prSet/>
      <dgm:spPr/>
      <dgm:t>
        <a:bodyPr/>
        <a:lstStyle/>
        <a:p>
          <a:endParaRPr lang="en-US"/>
        </a:p>
      </dgm:t>
    </dgm:pt>
    <dgm:pt modelId="{1E718DD9-2F9E-2D4F-8C28-C371F61D533C}" type="pres">
      <dgm:prSet presAssocID="{E06ECE38-4F72-4648-9225-2DC61C231E57}" presName="Name0" presStyleCnt="0">
        <dgm:presLayoutVars>
          <dgm:chMax/>
          <dgm:chPref/>
          <dgm:dir/>
          <dgm:animLvl val="lvl"/>
        </dgm:presLayoutVars>
      </dgm:prSet>
      <dgm:spPr/>
    </dgm:pt>
    <dgm:pt modelId="{6EEE3D94-D588-7041-AA99-3CC582E9D4FF}" type="pres">
      <dgm:prSet presAssocID="{B730B69C-EE14-41BD-98ED-B92879127350}" presName="composite" presStyleCnt="0"/>
      <dgm:spPr/>
    </dgm:pt>
    <dgm:pt modelId="{792C2FA6-89A8-3242-8C05-CAF977A64325}" type="pres">
      <dgm:prSet presAssocID="{B730B69C-EE14-41BD-98ED-B9287912735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3635F04-8796-8A47-9470-6FEDCDE2C315}" type="pres">
      <dgm:prSet presAssocID="{B730B69C-EE14-41BD-98ED-B9287912735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3501752-897B-EA47-9FCF-39762FD0B33D}" type="pres">
      <dgm:prSet presAssocID="{B730B69C-EE14-41BD-98ED-B92879127350}" presName="BalanceSpacing" presStyleCnt="0"/>
      <dgm:spPr/>
    </dgm:pt>
    <dgm:pt modelId="{9E67BBC3-FFD0-4149-BF5C-788C2839E77C}" type="pres">
      <dgm:prSet presAssocID="{B730B69C-EE14-41BD-98ED-B92879127350}" presName="BalanceSpacing1" presStyleCnt="0"/>
      <dgm:spPr/>
    </dgm:pt>
    <dgm:pt modelId="{D1B4C81E-2BE3-114E-8E10-8AE36C41AF65}" type="pres">
      <dgm:prSet presAssocID="{1CE64129-6D6A-4048-AB43-54936AAC0CB4}" presName="Accent1Text" presStyleLbl="node1" presStyleIdx="1" presStyleCnt="6"/>
      <dgm:spPr/>
    </dgm:pt>
    <dgm:pt modelId="{2BA613F9-9015-BA43-90AE-369C25AEBE3D}" type="pres">
      <dgm:prSet presAssocID="{1CE64129-6D6A-4048-AB43-54936AAC0CB4}" presName="spaceBetweenRectangles" presStyleCnt="0"/>
      <dgm:spPr/>
    </dgm:pt>
    <dgm:pt modelId="{33A7FBA1-0CD8-1245-9D0E-C178609171FA}" type="pres">
      <dgm:prSet presAssocID="{3E8B0674-C5B1-4220-AFDD-B6C6A9E53AF9}" presName="composite" presStyleCnt="0"/>
      <dgm:spPr/>
    </dgm:pt>
    <dgm:pt modelId="{DC57BAB7-4D09-D34C-A768-18B52E17E5AD}" type="pres">
      <dgm:prSet presAssocID="{3E8B0674-C5B1-4220-AFDD-B6C6A9E53AF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CBF7D7E-D1CD-9C49-B6B3-6DC6D533AF43}" type="pres">
      <dgm:prSet presAssocID="{3E8B0674-C5B1-4220-AFDD-B6C6A9E53AF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F5BE57A-ACD8-7047-975B-6AAD7D0950AB}" type="pres">
      <dgm:prSet presAssocID="{3E8B0674-C5B1-4220-AFDD-B6C6A9E53AF9}" presName="BalanceSpacing" presStyleCnt="0"/>
      <dgm:spPr/>
    </dgm:pt>
    <dgm:pt modelId="{A75220A3-398D-3B4E-AAEB-1CE8083C6B39}" type="pres">
      <dgm:prSet presAssocID="{3E8B0674-C5B1-4220-AFDD-B6C6A9E53AF9}" presName="BalanceSpacing1" presStyleCnt="0"/>
      <dgm:spPr/>
    </dgm:pt>
    <dgm:pt modelId="{1E5F5B5A-8458-2A49-8B8F-85B7886FA480}" type="pres">
      <dgm:prSet presAssocID="{ECD9E5DB-EB4C-4073-849B-5CE5DC647602}" presName="Accent1Text" presStyleLbl="node1" presStyleIdx="3" presStyleCnt="6"/>
      <dgm:spPr/>
    </dgm:pt>
    <dgm:pt modelId="{0C14EC02-DB1A-C041-B1A9-B0517F5DE168}" type="pres">
      <dgm:prSet presAssocID="{ECD9E5DB-EB4C-4073-849B-5CE5DC647602}" presName="spaceBetweenRectangles" presStyleCnt="0"/>
      <dgm:spPr/>
    </dgm:pt>
    <dgm:pt modelId="{DE912403-9DE0-FE40-8DF3-06454A9F3F82}" type="pres">
      <dgm:prSet presAssocID="{D732EA23-1F87-44EC-86AE-F2439D53A74E}" presName="composite" presStyleCnt="0"/>
      <dgm:spPr/>
    </dgm:pt>
    <dgm:pt modelId="{5E26A415-A84E-2448-B9D1-620123F89BAB}" type="pres">
      <dgm:prSet presAssocID="{D732EA23-1F87-44EC-86AE-F2439D53A74E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2678434E-B3E5-F64A-9963-90540D1F7770}" type="pres">
      <dgm:prSet presAssocID="{D732EA23-1F87-44EC-86AE-F2439D53A74E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31EF0A9-4152-BE4E-9E2A-BB56FDDC69ED}" type="pres">
      <dgm:prSet presAssocID="{D732EA23-1F87-44EC-86AE-F2439D53A74E}" presName="BalanceSpacing" presStyleCnt="0"/>
      <dgm:spPr/>
    </dgm:pt>
    <dgm:pt modelId="{48B815F3-E22E-AB46-85AD-33F71D6D0326}" type="pres">
      <dgm:prSet presAssocID="{D732EA23-1F87-44EC-86AE-F2439D53A74E}" presName="BalanceSpacing1" presStyleCnt="0"/>
      <dgm:spPr/>
    </dgm:pt>
    <dgm:pt modelId="{57C4BE74-A449-0C43-8341-7E4E212C1B9C}" type="pres">
      <dgm:prSet presAssocID="{DC12B5EC-2F82-402B-900A-882899D638FD}" presName="Accent1Text" presStyleLbl="node1" presStyleIdx="5" presStyleCnt="6"/>
      <dgm:spPr/>
    </dgm:pt>
  </dgm:ptLst>
  <dgm:cxnLst>
    <dgm:cxn modelId="{4E99211F-CAEC-45DB-9735-1EA4F0F6250F}" srcId="{E06ECE38-4F72-4648-9225-2DC61C231E57}" destId="{3E8B0674-C5B1-4220-AFDD-B6C6A9E53AF9}" srcOrd="1" destOrd="0" parTransId="{25B1BC8C-B636-47D2-9352-45B09FEE6D84}" sibTransId="{ECD9E5DB-EB4C-4073-849B-5CE5DC647602}"/>
    <dgm:cxn modelId="{68CF4E26-CB1B-704E-B1F3-319C6E1DB3B1}" type="presOf" srcId="{D122B309-2D03-495A-A8A0-16002F3301C0}" destId="{9CBF7D7E-D1CD-9C49-B6B3-6DC6D533AF43}" srcOrd="0" destOrd="0" presId="urn:microsoft.com/office/officeart/2008/layout/AlternatingHexagons"/>
    <dgm:cxn modelId="{603A182D-DBEB-3447-9564-6FC0E6CC8DE8}" type="presOf" srcId="{DC12B5EC-2F82-402B-900A-882899D638FD}" destId="{57C4BE74-A449-0C43-8341-7E4E212C1B9C}" srcOrd="0" destOrd="0" presId="urn:microsoft.com/office/officeart/2008/layout/AlternatingHexagons"/>
    <dgm:cxn modelId="{612AF943-8881-4F23-9A44-78C077B255AD}" srcId="{D732EA23-1F87-44EC-86AE-F2439D53A74E}" destId="{CF43E4F3-A7B5-4318-9C97-09954B282C41}" srcOrd="0" destOrd="0" parTransId="{836FF30B-2AB6-41F7-84DA-9DC8EF418DC1}" sibTransId="{CBFB1962-E684-4E68-ADFA-3E3FFBCE4C29}"/>
    <dgm:cxn modelId="{7C075550-A44D-4F50-8523-C0C0A659AFE0}" srcId="{B730B69C-EE14-41BD-98ED-B92879127350}" destId="{4257176F-F74B-4642-AE64-5B72535064D6}" srcOrd="0" destOrd="0" parTransId="{8424EFF3-E771-4B98-A2E1-5008E25114DA}" sibTransId="{8F7CBD9C-D121-49AD-838B-7D4FDC78B1DB}"/>
    <dgm:cxn modelId="{75947A55-B71F-485B-AB17-604869BC7BAA}" srcId="{3E8B0674-C5B1-4220-AFDD-B6C6A9E53AF9}" destId="{D122B309-2D03-495A-A8A0-16002F3301C0}" srcOrd="0" destOrd="0" parTransId="{E3D054EC-F248-4198-A260-C4D8B71865C9}" sibTransId="{3C0F2793-57C8-4FDD-B483-3E330C90B2EF}"/>
    <dgm:cxn modelId="{7D28BB59-8A47-4DD0-99DF-CAB5FCFD23DC}" srcId="{E06ECE38-4F72-4648-9225-2DC61C231E57}" destId="{D732EA23-1F87-44EC-86AE-F2439D53A74E}" srcOrd="2" destOrd="0" parTransId="{394A5820-F163-44D5-A701-D385EE9EBFF6}" sibTransId="{DC12B5EC-2F82-402B-900A-882899D638FD}"/>
    <dgm:cxn modelId="{A0B77161-9476-7C46-A5F7-FABB8F9A7B74}" type="presOf" srcId="{B730B69C-EE14-41BD-98ED-B92879127350}" destId="{792C2FA6-89A8-3242-8C05-CAF977A64325}" srcOrd="0" destOrd="0" presId="urn:microsoft.com/office/officeart/2008/layout/AlternatingHexagons"/>
    <dgm:cxn modelId="{E3F0008A-DD72-D849-B174-88CA4835E652}" type="presOf" srcId="{CF43E4F3-A7B5-4318-9C97-09954B282C41}" destId="{2678434E-B3E5-F64A-9963-90540D1F7770}" srcOrd="0" destOrd="0" presId="urn:microsoft.com/office/officeart/2008/layout/AlternatingHexagons"/>
    <dgm:cxn modelId="{2861EEA7-B91C-4E44-B86A-D9CC90743E5D}" type="presOf" srcId="{E06ECE38-4F72-4648-9225-2DC61C231E57}" destId="{1E718DD9-2F9E-2D4F-8C28-C371F61D533C}" srcOrd="0" destOrd="0" presId="urn:microsoft.com/office/officeart/2008/layout/AlternatingHexagons"/>
    <dgm:cxn modelId="{8F40ECA9-E831-E34D-88BE-D3F942ABB6AD}" type="presOf" srcId="{4257176F-F74B-4642-AE64-5B72535064D6}" destId="{03635F04-8796-8A47-9470-6FEDCDE2C315}" srcOrd="0" destOrd="0" presId="urn:microsoft.com/office/officeart/2008/layout/AlternatingHexagons"/>
    <dgm:cxn modelId="{EC4139B7-BD69-E141-BAEA-EB046CA8534F}" type="presOf" srcId="{ECD9E5DB-EB4C-4073-849B-5CE5DC647602}" destId="{1E5F5B5A-8458-2A49-8B8F-85B7886FA480}" srcOrd="0" destOrd="0" presId="urn:microsoft.com/office/officeart/2008/layout/AlternatingHexagons"/>
    <dgm:cxn modelId="{EAD4ECDB-C6B5-7F45-B98D-89C5DBB1B602}" type="presOf" srcId="{D732EA23-1F87-44EC-86AE-F2439D53A74E}" destId="{5E26A415-A84E-2448-B9D1-620123F89BAB}" srcOrd="0" destOrd="0" presId="urn:microsoft.com/office/officeart/2008/layout/AlternatingHexagons"/>
    <dgm:cxn modelId="{B62313E1-313B-E94D-B9F1-A7B17BF5F60F}" type="presOf" srcId="{3E8B0674-C5B1-4220-AFDD-B6C6A9E53AF9}" destId="{DC57BAB7-4D09-D34C-A768-18B52E17E5AD}" srcOrd="0" destOrd="0" presId="urn:microsoft.com/office/officeart/2008/layout/AlternatingHexagons"/>
    <dgm:cxn modelId="{02AB5DF4-75A0-C145-B531-FA343751A070}" type="presOf" srcId="{1CE64129-6D6A-4048-AB43-54936AAC0CB4}" destId="{D1B4C81E-2BE3-114E-8E10-8AE36C41AF65}" srcOrd="0" destOrd="0" presId="urn:microsoft.com/office/officeart/2008/layout/AlternatingHexagons"/>
    <dgm:cxn modelId="{8792B8F8-8A7E-4528-B02E-1B22E41C9384}" srcId="{E06ECE38-4F72-4648-9225-2DC61C231E57}" destId="{B730B69C-EE14-41BD-98ED-B92879127350}" srcOrd="0" destOrd="0" parTransId="{68430EC4-3B72-402C-843A-1B017CFEBFF4}" sibTransId="{1CE64129-6D6A-4048-AB43-54936AAC0CB4}"/>
    <dgm:cxn modelId="{2894C655-FA1C-964F-A169-F9A52EBC27A3}" type="presParOf" srcId="{1E718DD9-2F9E-2D4F-8C28-C371F61D533C}" destId="{6EEE3D94-D588-7041-AA99-3CC582E9D4FF}" srcOrd="0" destOrd="0" presId="urn:microsoft.com/office/officeart/2008/layout/AlternatingHexagons"/>
    <dgm:cxn modelId="{483E668E-C1DB-7849-A298-B594D88CBD48}" type="presParOf" srcId="{6EEE3D94-D588-7041-AA99-3CC582E9D4FF}" destId="{792C2FA6-89A8-3242-8C05-CAF977A64325}" srcOrd="0" destOrd="0" presId="urn:microsoft.com/office/officeart/2008/layout/AlternatingHexagons"/>
    <dgm:cxn modelId="{70446A2F-7FDA-CC44-9039-7897D9260643}" type="presParOf" srcId="{6EEE3D94-D588-7041-AA99-3CC582E9D4FF}" destId="{03635F04-8796-8A47-9470-6FEDCDE2C315}" srcOrd="1" destOrd="0" presId="urn:microsoft.com/office/officeart/2008/layout/AlternatingHexagons"/>
    <dgm:cxn modelId="{6F2139C8-DD0C-F742-B4C8-4F7DC2AB0BDB}" type="presParOf" srcId="{6EEE3D94-D588-7041-AA99-3CC582E9D4FF}" destId="{F3501752-897B-EA47-9FCF-39762FD0B33D}" srcOrd="2" destOrd="0" presId="urn:microsoft.com/office/officeart/2008/layout/AlternatingHexagons"/>
    <dgm:cxn modelId="{157A7A20-4614-3840-9861-9E76652F022A}" type="presParOf" srcId="{6EEE3D94-D588-7041-AA99-3CC582E9D4FF}" destId="{9E67BBC3-FFD0-4149-BF5C-788C2839E77C}" srcOrd="3" destOrd="0" presId="urn:microsoft.com/office/officeart/2008/layout/AlternatingHexagons"/>
    <dgm:cxn modelId="{35D589C7-A6B1-2B47-A14A-99DF82BEAEB4}" type="presParOf" srcId="{6EEE3D94-D588-7041-AA99-3CC582E9D4FF}" destId="{D1B4C81E-2BE3-114E-8E10-8AE36C41AF65}" srcOrd="4" destOrd="0" presId="urn:microsoft.com/office/officeart/2008/layout/AlternatingHexagons"/>
    <dgm:cxn modelId="{CDB63FB1-671A-E146-98E7-90E790D8DD18}" type="presParOf" srcId="{1E718DD9-2F9E-2D4F-8C28-C371F61D533C}" destId="{2BA613F9-9015-BA43-90AE-369C25AEBE3D}" srcOrd="1" destOrd="0" presId="urn:microsoft.com/office/officeart/2008/layout/AlternatingHexagons"/>
    <dgm:cxn modelId="{94211F47-719F-FE48-B3EB-98B4728A8411}" type="presParOf" srcId="{1E718DD9-2F9E-2D4F-8C28-C371F61D533C}" destId="{33A7FBA1-0CD8-1245-9D0E-C178609171FA}" srcOrd="2" destOrd="0" presId="urn:microsoft.com/office/officeart/2008/layout/AlternatingHexagons"/>
    <dgm:cxn modelId="{57387285-A171-4746-920F-FCD65056743B}" type="presParOf" srcId="{33A7FBA1-0CD8-1245-9D0E-C178609171FA}" destId="{DC57BAB7-4D09-D34C-A768-18B52E17E5AD}" srcOrd="0" destOrd="0" presId="urn:microsoft.com/office/officeart/2008/layout/AlternatingHexagons"/>
    <dgm:cxn modelId="{CF63B50C-A0D5-CB46-AFE3-8FDC3926B66A}" type="presParOf" srcId="{33A7FBA1-0CD8-1245-9D0E-C178609171FA}" destId="{9CBF7D7E-D1CD-9C49-B6B3-6DC6D533AF43}" srcOrd="1" destOrd="0" presId="urn:microsoft.com/office/officeart/2008/layout/AlternatingHexagons"/>
    <dgm:cxn modelId="{C7742D9F-1B4C-4A4A-970B-3C3AE1E34E01}" type="presParOf" srcId="{33A7FBA1-0CD8-1245-9D0E-C178609171FA}" destId="{BF5BE57A-ACD8-7047-975B-6AAD7D0950AB}" srcOrd="2" destOrd="0" presId="urn:microsoft.com/office/officeart/2008/layout/AlternatingHexagons"/>
    <dgm:cxn modelId="{60E286BC-F2FE-A142-B5F1-56551C929172}" type="presParOf" srcId="{33A7FBA1-0CD8-1245-9D0E-C178609171FA}" destId="{A75220A3-398D-3B4E-AAEB-1CE8083C6B39}" srcOrd="3" destOrd="0" presId="urn:microsoft.com/office/officeart/2008/layout/AlternatingHexagons"/>
    <dgm:cxn modelId="{09DE46DF-5D3F-064F-A67C-9090D0C0556F}" type="presParOf" srcId="{33A7FBA1-0CD8-1245-9D0E-C178609171FA}" destId="{1E5F5B5A-8458-2A49-8B8F-85B7886FA480}" srcOrd="4" destOrd="0" presId="urn:microsoft.com/office/officeart/2008/layout/AlternatingHexagons"/>
    <dgm:cxn modelId="{5A38C994-9199-5D4D-8B72-0C40A983F6EA}" type="presParOf" srcId="{1E718DD9-2F9E-2D4F-8C28-C371F61D533C}" destId="{0C14EC02-DB1A-C041-B1A9-B0517F5DE168}" srcOrd="3" destOrd="0" presId="urn:microsoft.com/office/officeart/2008/layout/AlternatingHexagons"/>
    <dgm:cxn modelId="{4AE23E34-CB20-8248-9B3D-3AE8844AE11A}" type="presParOf" srcId="{1E718DD9-2F9E-2D4F-8C28-C371F61D533C}" destId="{DE912403-9DE0-FE40-8DF3-06454A9F3F82}" srcOrd="4" destOrd="0" presId="urn:microsoft.com/office/officeart/2008/layout/AlternatingHexagons"/>
    <dgm:cxn modelId="{5F10FAA0-B2B1-FC4B-88D8-B08CAAC1A40D}" type="presParOf" srcId="{DE912403-9DE0-FE40-8DF3-06454A9F3F82}" destId="{5E26A415-A84E-2448-B9D1-620123F89BAB}" srcOrd="0" destOrd="0" presId="urn:microsoft.com/office/officeart/2008/layout/AlternatingHexagons"/>
    <dgm:cxn modelId="{4A2F88F0-BB02-6E44-B028-0810261E3EC8}" type="presParOf" srcId="{DE912403-9DE0-FE40-8DF3-06454A9F3F82}" destId="{2678434E-B3E5-F64A-9963-90540D1F7770}" srcOrd="1" destOrd="0" presId="urn:microsoft.com/office/officeart/2008/layout/AlternatingHexagons"/>
    <dgm:cxn modelId="{AA2991FF-FF4A-954C-A7BB-2440F6D052F3}" type="presParOf" srcId="{DE912403-9DE0-FE40-8DF3-06454A9F3F82}" destId="{331EF0A9-4152-BE4E-9E2A-BB56FDDC69ED}" srcOrd="2" destOrd="0" presId="urn:microsoft.com/office/officeart/2008/layout/AlternatingHexagons"/>
    <dgm:cxn modelId="{C000B9C1-AB52-BE4D-8FBF-6713411E4DD3}" type="presParOf" srcId="{DE912403-9DE0-FE40-8DF3-06454A9F3F82}" destId="{48B815F3-E22E-AB46-85AD-33F71D6D0326}" srcOrd="3" destOrd="0" presId="urn:microsoft.com/office/officeart/2008/layout/AlternatingHexagons"/>
    <dgm:cxn modelId="{B253A003-402D-4149-A350-194C9E88F6D8}" type="presParOf" srcId="{DE912403-9DE0-FE40-8DF3-06454A9F3F82}" destId="{57C4BE74-A449-0C43-8341-7E4E212C1B9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BD6917-513B-49BD-88D2-A73BF70474B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E4A73A-0DC2-459C-98A6-A921BBC6378C}">
      <dgm:prSet/>
      <dgm:spPr/>
      <dgm:t>
        <a:bodyPr/>
        <a:lstStyle/>
        <a:p>
          <a:r>
            <a:rPr lang="en-US" b="1" i="0"/>
            <a:t>• </a:t>
          </a:r>
          <a:r>
            <a:rPr lang="en-IN" b="1" i="0"/>
            <a:t>The RandomForestClassifier machine learning model is one that has been trained.</a:t>
          </a:r>
          <a:endParaRPr lang="en-US"/>
        </a:p>
      </dgm:t>
    </dgm:pt>
    <dgm:pt modelId="{3C2B4FF6-34A3-43B4-8C31-FFFB16AAEFCE}" type="parTrans" cxnId="{A0ECB653-BEA7-47FC-948B-0511E3109B08}">
      <dgm:prSet/>
      <dgm:spPr/>
      <dgm:t>
        <a:bodyPr/>
        <a:lstStyle/>
        <a:p>
          <a:endParaRPr lang="en-US"/>
        </a:p>
      </dgm:t>
    </dgm:pt>
    <dgm:pt modelId="{75F9210E-81FD-45D0-94C8-8696C32B2FEC}" type="sibTrans" cxnId="{A0ECB653-BEA7-47FC-948B-0511E3109B08}">
      <dgm:prSet/>
      <dgm:spPr/>
      <dgm:t>
        <a:bodyPr/>
        <a:lstStyle/>
        <a:p>
          <a:endParaRPr lang="en-US"/>
        </a:p>
      </dgm:t>
    </dgm:pt>
    <dgm:pt modelId="{8E23D68D-DE22-47FB-807C-7035DB98D75F}">
      <dgm:prSet/>
      <dgm:spPr/>
      <dgm:t>
        <a:bodyPr/>
        <a:lstStyle/>
        <a:p>
          <a:r>
            <a:rPr lang="en-US" b="1" i="0"/>
            <a:t>•</a:t>
          </a:r>
          <a:r>
            <a:rPr lang="en-IN" b="1" i="0"/>
            <a:t> Along with traditional machine learning models, AutoML is also applied.</a:t>
          </a:r>
          <a:endParaRPr lang="en-US"/>
        </a:p>
      </dgm:t>
    </dgm:pt>
    <dgm:pt modelId="{7FF40D49-CB73-4844-9178-167D47CA56DE}" type="parTrans" cxnId="{F70447CF-D527-4B27-8AE3-0E4898E22759}">
      <dgm:prSet/>
      <dgm:spPr/>
      <dgm:t>
        <a:bodyPr/>
        <a:lstStyle/>
        <a:p>
          <a:endParaRPr lang="en-US"/>
        </a:p>
      </dgm:t>
    </dgm:pt>
    <dgm:pt modelId="{604C9938-76C1-4DE1-8B10-DBA8751D9568}" type="sibTrans" cxnId="{F70447CF-D527-4B27-8AE3-0E4898E22759}">
      <dgm:prSet/>
      <dgm:spPr/>
      <dgm:t>
        <a:bodyPr/>
        <a:lstStyle/>
        <a:p>
          <a:endParaRPr lang="en-US"/>
        </a:p>
      </dgm:t>
    </dgm:pt>
    <dgm:pt modelId="{82EEA37B-2F8D-451A-98C3-F4EBABDF5C56}">
      <dgm:prSet/>
      <dgm:spPr/>
      <dgm:t>
        <a:bodyPr/>
        <a:lstStyle/>
        <a:p>
          <a:r>
            <a:rPr lang="en-IN" b="1" i="0"/>
            <a:t>• Custom-made machine learning model required pre-processing</a:t>
          </a:r>
          <a:endParaRPr lang="en-US"/>
        </a:p>
      </dgm:t>
    </dgm:pt>
    <dgm:pt modelId="{E4A217EE-9999-418B-AC91-8B4C3DBE03F6}" type="parTrans" cxnId="{F1763523-B0C6-4BAD-8BEB-BDE989E6B3C6}">
      <dgm:prSet/>
      <dgm:spPr/>
      <dgm:t>
        <a:bodyPr/>
        <a:lstStyle/>
        <a:p>
          <a:endParaRPr lang="en-US"/>
        </a:p>
      </dgm:t>
    </dgm:pt>
    <dgm:pt modelId="{0A9871B7-97FB-4C7D-8EC3-3037829BC00C}" type="sibTrans" cxnId="{F1763523-B0C6-4BAD-8BEB-BDE989E6B3C6}">
      <dgm:prSet/>
      <dgm:spPr/>
      <dgm:t>
        <a:bodyPr/>
        <a:lstStyle/>
        <a:p>
          <a:endParaRPr lang="en-US"/>
        </a:p>
      </dgm:t>
    </dgm:pt>
    <dgm:pt modelId="{F8872247-47CA-49B3-8554-B59C1C482709}">
      <dgm:prSet/>
      <dgm:spPr/>
      <dgm:t>
        <a:bodyPr/>
        <a:lstStyle/>
        <a:p>
          <a:r>
            <a:rPr lang="en-IN" b="1" i="0"/>
            <a:t>• AutoML did not required pre-processing</a:t>
          </a:r>
          <a:endParaRPr lang="en-US"/>
        </a:p>
      </dgm:t>
    </dgm:pt>
    <dgm:pt modelId="{4265F3A5-4D66-4523-B127-67B1837AAD75}" type="parTrans" cxnId="{DF2CCE45-A07F-43E4-8131-4EBB48DBA246}">
      <dgm:prSet/>
      <dgm:spPr/>
      <dgm:t>
        <a:bodyPr/>
        <a:lstStyle/>
        <a:p>
          <a:endParaRPr lang="en-US"/>
        </a:p>
      </dgm:t>
    </dgm:pt>
    <dgm:pt modelId="{1244E663-29EC-4241-94A3-1BDF0EDCAC2E}" type="sibTrans" cxnId="{DF2CCE45-A07F-43E4-8131-4EBB48DBA246}">
      <dgm:prSet/>
      <dgm:spPr/>
      <dgm:t>
        <a:bodyPr/>
        <a:lstStyle/>
        <a:p>
          <a:endParaRPr lang="en-US"/>
        </a:p>
      </dgm:t>
    </dgm:pt>
    <dgm:pt modelId="{FDD33091-A92B-4ADA-B98A-F507DD0A787C}">
      <dgm:prSet/>
      <dgm:spPr/>
      <dgm:t>
        <a:bodyPr/>
        <a:lstStyle/>
        <a:p>
          <a:r>
            <a:rPr lang="en-IN" b="1" i="0"/>
            <a:t>• Results from AutoML and conventional machine learning models are equivalent.</a:t>
          </a:r>
          <a:endParaRPr lang="en-US"/>
        </a:p>
      </dgm:t>
    </dgm:pt>
    <dgm:pt modelId="{C1075C8B-FA1F-4D34-8953-4463157662A0}" type="parTrans" cxnId="{99368D20-0DE2-46C4-B50A-0FAE987D00C9}">
      <dgm:prSet/>
      <dgm:spPr/>
      <dgm:t>
        <a:bodyPr/>
        <a:lstStyle/>
        <a:p>
          <a:endParaRPr lang="en-US"/>
        </a:p>
      </dgm:t>
    </dgm:pt>
    <dgm:pt modelId="{17B00AC4-B3F8-4347-9482-7A3074CA9E86}" type="sibTrans" cxnId="{99368D20-0DE2-46C4-B50A-0FAE987D00C9}">
      <dgm:prSet/>
      <dgm:spPr/>
      <dgm:t>
        <a:bodyPr/>
        <a:lstStyle/>
        <a:p>
          <a:endParaRPr lang="en-US"/>
        </a:p>
      </dgm:t>
    </dgm:pt>
    <dgm:pt modelId="{06771287-E972-E441-8BF1-7D4EBADE645E}" type="pres">
      <dgm:prSet presAssocID="{46BD6917-513B-49BD-88D2-A73BF70474B7}" presName="outerComposite" presStyleCnt="0">
        <dgm:presLayoutVars>
          <dgm:chMax val="5"/>
          <dgm:dir/>
          <dgm:resizeHandles val="exact"/>
        </dgm:presLayoutVars>
      </dgm:prSet>
      <dgm:spPr/>
    </dgm:pt>
    <dgm:pt modelId="{49560A26-4E1A-6E43-B6AF-E36E4E72F0CB}" type="pres">
      <dgm:prSet presAssocID="{46BD6917-513B-49BD-88D2-A73BF70474B7}" presName="dummyMaxCanvas" presStyleCnt="0">
        <dgm:presLayoutVars/>
      </dgm:prSet>
      <dgm:spPr/>
    </dgm:pt>
    <dgm:pt modelId="{3FEC6ADA-ECEC-3B42-BC05-1857791CF269}" type="pres">
      <dgm:prSet presAssocID="{46BD6917-513B-49BD-88D2-A73BF70474B7}" presName="FiveNodes_1" presStyleLbl="node1" presStyleIdx="0" presStyleCnt="5">
        <dgm:presLayoutVars>
          <dgm:bulletEnabled val="1"/>
        </dgm:presLayoutVars>
      </dgm:prSet>
      <dgm:spPr/>
    </dgm:pt>
    <dgm:pt modelId="{238BFE7F-4E88-954F-80BF-07740A96AD91}" type="pres">
      <dgm:prSet presAssocID="{46BD6917-513B-49BD-88D2-A73BF70474B7}" presName="FiveNodes_2" presStyleLbl="node1" presStyleIdx="1" presStyleCnt="5">
        <dgm:presLayoutVars>
          <dgm:bulletEnabled val="1"/>
        </dgm:presLayoutVars>
      </dgm:prSet>
      <dgm:spPr/>
    </dgm:pt>
    <dgm:pt modelId="{0D22202C-3181-054F-9790-C1F252078649}" type="pres">
      <dgm:prSet presAssocID="{46BD6917-513B-49BD-88D2-A73BF70474B7}" presName="FiveNodes_3" presStyleLbl="node1" presStyleIdx="2" presStyleCnt="5">
        <dgm:presLayoutVars>
          <dgm:bulletEnabled val="1"/>
        </dgm:presLayoutVars>
      </dgm:prSet>
      <dgm:spPr/>
    </dgm:pt>
    <dgm:pt modelId="{34FF4823-5729-2842-BB1D-0690789B7E39}" type="pres">
      <dgm:prSet presAssocID="{46BD6917-513B-49BD-88D2-A73BF70474B7}" presName="FiveNodes_4" presStyleLbl="node1" presStyleIdx="3" presStyleCnt="5">
        <dgm:presLayoutVars>
          <dgm:bulletEnabled val="1"/>
        </dgm:presLayoutVars>
      </dgm:prSet>
      <dgm:spPr/>
    </dgm:pt>
    <dgm:pt modelId="{CD79FF54-B143-DC44-A88F-E0CC46B8C1EB}" type="pres">
      <dgm:prSet presAssocID="{46BD6917-513B-49BD-88D2-A73BF70474B7}" presName="FiveNodes_5" presStyleLbl="node1" presStyleIdx="4" presStyleCnt="5">
        <dgm:presLayoutVars>
          <dgm:bulletEnabled val="1"/>
        </dgm:presLayoutVars>
      </dgm:prSet>
      <dgm:spPr/>
    </dgm:pt>
    <dgm:pt modelId="{F9171174-B710-214F-8640-5813BB6682EF}" type="pres">
      <dgm:prSet presAssocID="{46BD6917-513B-49BD-88D2-A73BF70474B7}" presName="FiveConn_1-2" presStyleLbl="fgAccFollowNode1" presStyleIdx="0" presStyleCnt="4">
        <dgm:presLayoutVars>
          <dgm:bulletEnabled val="1"/>
        </dgm:presLayoutVars>
      </dgm:prSet>
      <dgm:spPr/>
    </dgm:pt>
    <dgm:pt modelId="{9E1670CD-06E9-C540-ADE3-C83769CA96AF}" type="pres">
      <dgm:prSet presAssocID="{46BD6917-513B-49BD-88D2-A73BF70474B7}" presName="FiveConn_2-3" presStyleLbl="fgAccFollowNode1" presStyleIdx="1" presStyleCnt="4">
        <dgm:presLayoutVars>
          <dgm:bulletEnabled val="1"/>
        </dgm:presLayoutVars>
      </dgm:prSet>
      <dgm:spPr/>
    </dgm:pt>
    <dgm:pt modelId="{DD94E97C-A099-8E47-BFD6-635820FDA49E}" type="pres">
      <dgm:prSet presAssocID="{46BD6917-513B-49BD-88D2-A73BF70474B7}" presName="FiveConn_3-4" presStyleLbl="fgAccFollowNode1" presStyleIdx="2" presStyleCnt="4">
        <dgm:presLayoutVars>
          <dgm:bulletEnabled val="1"/>
        </dgm:presLayoutVars>
      </dgm:prSet>
      <dgm:spPr/>
    </dgm:pt>
    <dgm:pt modelId="{1FDD00FE-200D-0746-B058-2BF6D294D4E4}" type="pres">
      <dgm:prSet presAssocID="{46BD6917-513B-49BD-88D2-A73BF70474B7}" presName="FiveConn_4-5" presStyleLbl="fgAccFollowNode1" presStyleIdx="3" presStyleCnt="4">
        <dgm:presLayoutVars>
          <dgm:bulletEnabled val="1"/>
        </dgm:presLayoutVars>
      </dgm:prSet>
      <dgm:spPr/>
    </dgm:pt>
    <dgm:pt modelId="{7842891A-EC65-2B49-842D-F5F19F9889E5}" type="pres">
      <dgm:prSet presAssocID="{46BD6917-513B-49BD-88D2-A73BF70474B7}" presName="FiveNodes_1_text" presStyleLbl="node1" presStyleIdx="4" presStyleCnt="5">
        <dgm:presLayoutVars>
          <dgm:bulletEnabled val="1"/>
        </dgm:presLayoutVars>
      </dgm:prSet>
      <dgm:spPr/>
    </dgm:pt>
    <dgm:pt modelId="{4C1F523E-6C0C-A040-9DA5-79AE83D4F5BA}" type="pres">
      <dgm:prSet presAssocID="{46BD6917-513B-49BD-88D2-A73BF70474B7}" presName="FiveNodes_2_text" presStyleLbl="node1" presStyleIdx="4" presStyleCnt="5">
        <dgm:presLayoutVars>
          <dgm:bulletEnabled val="1"/>
        </dgm:presLayoutVars>
      </dgm:prSet>
      <dgm:spPr/>
    </dgm:pt>
    <dgm:pt modelId="{608D89EE-621D-AC44-AE5B-A06206D80D7B}" type="pres">
      <dgm:prSet presAssocID="{46BD6917-513B-49BD-88D2-A73BF70474B7}" presName="FiveNodes_3_text" presStyleLbl="node1" presStyleIdx="4" presStyleCnt="5">
        <dgm:presLayoutVars>
          <dgm:bulletEnabled val="1"/>
        </dgm:presLayoutVars>
      </dgm:prSet>
      <dgm:spPr/>
    </dgm:pt>
    <dgm:pt modelId="{58FE81D2-43FF-5F40-A23B-68959358F8E8}" type="pres">
      <dgm:prSet presAssocID="{46BD6917-513B-49BD-88D2-A73BF70474B7}" presName="FiveNodes_4_text" presStyleLbl="node1" presStyleIdx="4" presStyleCnt="5">
        <dgm:presLayoutVars>
          <dgm:bulletEnabled val="1"/>
        </dgm:presLayoutVars>
      </dgm:prSet>
      <dgm:spPr/>
    </dgm:pt>
    <dgm:pt modelId="{367F0412-FF57-D34D-8C4A-E0B5EB0AFA6D}" type="pres">
      <dgm:prSet presAssocID="{46BD6917-513B-49BD-88D2-A73BF70474B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614C7D0B-CA7B-7E4A-9737-7D2687DB4226}" type="presOf" srcId="{FDD33091-A92B-4ADA-B98A-F507DD0A787C}" destId="{CD79FF54-B143-DC44-A88F-E0CC46B8C1EB}" srcOrd="0" destOrd="0" presId="urn:microsoft.com/office/officeart/2005/8/layout/vProcess5"/>
    <dgm:cxn modelId="{7ACB9116-112B-F64D-A820-0B34261A5C44}" type="presOf" srcId="{75F9210E-81FD-45D0-94C8-8696C32B2FEC}" destId="{F9171174-B710-214F-8640-5813BB6682EF}" srcOrd="0" destOrd="0" presId="urn:microsoft.com/office/officeart/2005/8/layout/vProcess5"/>
    <dgm:cxn modelId="{99368D20-0DE2-46C4-B50A-0FAE987D00C9}" srcId="{46BD6917-513B-49BD-88D2-A73BF70474B7}" destId="{FDD33091-A92B-4ADA-B98A-F507DD0A787C}" srcOrd="4" destOrd="0" parTransId="{C1075C8B-FA1F-4D34-8953-4463157662A0}" sibTransId="{17B00AC4-B3F8-4347-9482-7A3074CA9E86}"/>
    <dgm:cxn modelId="{F1763523-B0C6-4BAD-8BEB-BDE989E6B3C6}" srcId="{46BD6917-513B-49BD-88D2-A73BF70474B7}" destId="{82EEA37B-2F8D-451A-98C3-F4EBABDF5C56}" srcOrd="2" destOrd="0" parTransId="{E4A217EE-9999-418B-AC91-8B4C3DBE03F6}" sibTransId="{0A9871B7-97FB-4C7D-8EC3-3037829BC00C}"/>
    <dgm:cxn modelId="{DA9ED827-B3A1-7943-ACE6-ECE393808C8C}" type="presOf" srcId="{8E23D68D-DE22-47FB-807C-7035DB98D75F}" destId="{4C1F523E-6C0C-A040-9DA5-79AE83D4F5BA}" srcOrd="1" destOrd="0" presId="urn:microsoft.com/office/officeart/2005/8/layout/vProcess5"/>
    <dgm:cxn modelId="{13BD2F40-B46C-2744-8B18-FD153C4EEEB7}" type="presOf" srcId="{8E23D68D-DE22-47FB-807C-7035DB98D75F}" destId="{238BFE7F-4E88-954F-80BF-07740A96AD91}" srcOrd="0" destOrd="0" presId="urn:microsoft.com/office/officeart/2005/8/layout/vProcess5"/>
    <dgm:cxn modelId="{DF2CCE45-A07F-43E4-8131-4EBB48DBA246}" srcId="{46BD6917-513B-49BD-88D2-A73BF70474B7}" destId="{F8872247-47CA-49B3-8554-B59C1C482709}" srcOrd="3" destOrd="0" parTransId="{4265F3A5-4D66-4523-B127-67B1837AAD75}" sibTransId="{1244E663-29EC-4241-94A3-1BDF0EDCAC2E}"/>
    <dgm:cxn modelId="{65AB9B48-873E-9942-B4BA-47F004A0CEB3}" type="presOf" srcId="{74E4A73A-0DC2-459C-98A6-A921BBC6378C}" destId="{7842891A-EC65-2B49-842D-F5F19F9889E5}" srcOrd="1" destOrd="0" presId="urn:microsoft.com/office/officeart/2005/8/layout/vProcess5"/>
    <dgm:cxn modelId="{A0ECB653-BEA7-47FC-948B-0511E3109B08}" srcId="{46BD6917-513B-49BD-88D2-A73BF70474B7}" destId="{74E4A73A-0DC2-459C-98A6-A921BBC6378C}" srcOrd="0" destOrd="0" parTransId="{3C2B4FF6-34A3-43B4-8C31-FFFB16AAEFCE}" sibTransId="{75F9210E-81FD-45D0-94C8-8696C32B2FEC}"/>
    <dgm:cxn modelId="{95E8A857-01A6-3949-9608-79D2AF1CF283}" type="presOf" srcId="{FDD33091-A92B-4ADA-B98A-F507DD0A787C}" destId="{367F0412-FF57-D34D-8C4A-E0B5EB0AFA6D}" srcOrd="1" destOrd="0" presId="urn:microsoft.com/office/officeart/2005/8/layout/vProcess5"/>
    <dgm:cxn modelId="{481D4964-B310-4144-A56D-FEEF93C562DA}" type="presOf" srcId="{F8872247-47CA-49B3-8554-B59C1C482709}" destId="{58FE81D2-43FF-5F40-A23B-68959358F8E8}" srcOrd="1" destOrd="0" presId="urn:microsoft.com/office/officeart/2005/8/layout/vProcess5"/>
    <dgm:cxn modelId="{7E63506B-1003-7548-B38E-4AF9C93F7BCF}" type="presOf" srcId="{82EEA37B-2F8D-451A-98C3-F4EBABDF5C56}" destId="{0D22202C-3181-054F-9790-C1F252078649}" srcOrd="0" destOrd="0" presId="urn:microsoft.com/office/officeart/2005/8/layout/vProcess5"/>
    <dgm:cxn modelId="{1A5E3870-ABFD-EA47-9A22-73EACE6F6B87}" type="presOf" srcId="{82EEA37B-2F8D-451A-98C3-F4EBABDF5C56}" destId="{608D89EE-621D-AC44-AE5B-A06206D80D7B}" srcOrd="1" destOrd="0" presId="urn:microsoft.com/office/officeart/2005/8/layout/vProcess5"/>
    <dgm:cxn modelId="{12689978-704D-1E4C-A697-0084A347A6D3}" type="presOf" srcId="{F8872247-47CA-49B3-8554-B59C1C482709}" destId="{34FF4823-5729-2842-BB1D-0690789B7E39}" srcOrd="0" destOrd="0" presId="urn:microsoft.com/office/officeart/2005/8/layout/vProcess5"/>
    <dgm:cxn modelId="{CDFEA98C-2280-8D4F-B3E9-F377C61439F2}" type="presOf" srcId="{604C9938-76C1-4DE1-8B10-DBA8751D9568}" destId="{9E1670CD-06E9-C540-ADE3-C83769CA96AF}" srcOrd="0" destOrd="0" presId="urn:microsoft.com/office/officeart/2005/8/layout/vProcess5"/>
    <dgm:cxn modelId="{6249F093-80AC-FA4C-94A9-9C2D914DFC6A}" type="presOf" srcId="{46BD6917-513B-49BD-88D2-A73BF70474B7}" destId="{06771287-E972-E441-8BF1-7D4EBADE645E}" srcOrd="0" destOrd="0" presId="urn:microsoft.com/office/officeart/2005/8/layout/vProcess5"/>
    <dgm:cxn modelId="{1FD34B94-6B69-9047-A754-D3423F7C44B8}" type="presOf" srcId="{0A9871B7-97FB-4C7D-8EC3-3037829BC00C}" destId="{DD94E97C-A099-8E47-BFD6-635820FDA49E}" srcOrd="0" destOrd="0" presId="urn:microsoft.com/office/officeart/2005/8/layout/vProcess5"/>
    <dgm:cxn modelId="{F70447CF-D527-4B27-8AE3-0E4898E22759}" srcId="{46BD6917-513B-49BD-88D2-A73BF70474B7}" destId="{8E23D68D-DE22-47FB-807C-7035DB98D75F}" srcOrd="1" destOrd="0" parTransId="{7FF40D49-CB73-4844-9178-167D47CA56DE}" sibTransId="{604C9938-76C1-4DE1-8B10-DBA8751D9568}"/>
    <dgm:cxn modelId="{C4EB82E2-2204-9B44-9959-36178C804C00}" type="presOf" srcId="{74E4A73A-0DC2-459C-98A6-A921BBC6378C}" destId="{3FEC6ADA-ECEC-3B42-BC05-1857791CF269}" srcOrd="0" destOrd="0" presId="urn:microsoft.com/office/officeart/2005/8/layout/vProcess5"/>
    <dgm:cxn modelId="{55091DF1-33A8-4E43-8DE9-B9FC93521A62}" type="presOf" srcId="{1244E663-29EC-4241-94A3-1BDF0EDCAC2E}" destId="{1FDD00FE-200D-0746-B058-2BF6D294D4E4}" srcOrd="0" destOrd="0" presId="urn:microsoft.com/office/officeart/2005/8/layout/vProcess5"/>
    <dgm:cxn modelId="{DA99E916-6B28-854C-BE78-167C712B2A53}" type="presParOf" srcId="{06771287-E972-E441-8BF1-7D4EBADE645E}" destId="{49560A26-4E1A-6E43-B6AF-E36E4E72F0CB}" srcOrd="0" destOrd="0" presId="urn:microsoft.com/office/officeart/2005/8/layout/vProcess5"/>
    <dgm:cxn modelId="{D11E9DD8-C172-2E4D-B029-D7FCB3837260}" type="presParOf" srcId="{06771287-E972-E441-8BF1-7D4EBADE645E}" destId="{3FEC6ADA-ECEC-3B42-BC05-1857791CF269}" srcOrd="1" destOrd="0" presId="urn:microsoft.com/office/officeart/2005/8/layout/vProcess5"/>
    <dgm:cxn modelId="{F1A69671-4288-9E4E-95CC-4FC10A7F8EA7}" type="presParOf" srcId="{06771287-E972-E441-8BF1-7D4EBADE645E}" destId="{238BFE7F-4E88-954F-80BF-07740A96AD91}" srcOrd="2" destOrd="0" presId="urn:microsoft.com/office/officeart/2005/8/layout/vProcess5"/>
    <dgm:cxn modelId="{E58627D4-780F-1A40-B223-578F87B8E7A3}" type="presParOf" srcId="{06771287-E972-E441-8BF1-7D4EBADE645E}" destId="{0D22202C-3181-054F-9790-C1F252078649}" srcOrd="3" destOrd="0" presId="urn:microsoft.com/office/officeart/2005/8/layout/vProcess5"/>
    <dgm:cxn modelId="{997B0D05-A862-1241-B4DD-E3DC9352210C}" type="presParOf" srcId="{06771287-E972-E441-8BF1-7D4EBADE645E}" destId="{34FF4823-5729-2842-BB1D-0690789B7E39}" srcOrd="4" destOrd="0" presId="urn:microsoft.com/office/officeart/2005/8/layout/vProcess5"/>
    <dgm:cxn modelId="{81C4D3B6-FDA7-4F42-B203-6466DE575C1E}" type="presParOf" srcId="{06771287-E972-E441-8BF1-7D4EBADE645E}" destId="{CD79FF54-B143-DC44-A88F-E0CC46B8C1EB}" srcOrd="5" destOrd="0" presId="urn:microsoft.com/office/officeart/2005/8/layout/vProcess5"/>
    <dgm:cxn modelId="{2A8F36A8-0A9F-E44A-BE1A-AFB20A938070}" type="presParOf" srcId="{06771287-E972-E441-8BF1-7D4EBADE645E}" destId="{F9171174-B710-214F-8640-5813BB6682EF}" srcOrd="6" destOrd="0" presId="urn:microsoft.com/office/officeart/2005/8/layout/vProcess5"/>
    <dgm:cxn modelId="{C1CA9A56-18A4-BE4D-A2C1-FD9775A6FC55}" type="presParOf" srcId="{06771287-E972-E441-8BF1-7D4EBADE645E}" destId="{9E1670CD-06E9-C540-ADE3-C83769CA96AF}" srcOrd="7" destOrd="0" presId="urn:microsoft.com/office/officeart/2005/8/layout/vProcess5"/>
    <dgm:cxn modelId="{D77BF6F6-95CD-4842-91B4-F802F77D38B0}" type="presParOf" srcId="{06771287-E972-E441-8BF1-7D4EBADE645E}" destId="{DD94E97C-A099-8E47-BFD6-635820FDA49E}" srcOrd="8" destOrd="0" presId="urn:microsoft.com/office/officeart/2005/8/layout/vProcess5"/>
    <dgm:cxn modelId="{5BFE865B-2B6B-FA45-B61D-366392C04C4D}" type="presParOf" srcId="{06771287-E972-E441-8BF1-7D4EBADE645E}" destId="{1FDD00FE-200D-0746-B058-2BF6D294D4E4}" srcOrd="9" destOrd="0" presId="urn:microsoft.com/office/officeart/2005/8/layout/vProcess5"/>
    <dgm:cxn modelId="{D656367A-048F-AD42-B969-5A90309705F5}" type="presParOf" srcId="{06771287-E972-E441-8BF1-7D4EBADE645E}" destId="{7842891A-EC65-2B49-842D-F5F19F9889E5}" srcOrd="10" destOrd="0" presId="urn:microsoft.com/office/officeart/2005/8/layout/vProcess5"/>
    <dgm:cxn modelId="{D942B636-EBAC-AD4C-AE27-EEE8C0A72ED0}" type="presParOf" srcId="{06771287-E972-E441-8BF1-7D4EBADE645E}" destId="{4C1F523E-6C0C-A040-9DA5-79AE83D4F5BA}" srcOrd="11" destOrd="0" presId="urn:microsoft.com/office/officeart/2005/8/layout/vProcess5"/>
    <dgm:cxn modelId="{337D2B59-0768-A346-8E2B-1667A95CB346}" type="presParOf" srcId="{06771287-E972-E441-8BF1-7D4EBADE645E}" destId="{608D89EE-621D-AC44-AE5B-A06206D80D7B}" srcOrd="12" destOrd="0" presId="urn:microsoft.com/office/officeart/2005/8/layout/vProcess5"/>
    <dgm:cxn modelId="{84423437-9D52-D549-AC2E-F5025B91498F}" type="presParOf" srcId="{06771287-E972-E441-8BF1-7D4EBADE645E}" destId="{58FE81D2-43FF-5F40-A23B-68959358F8E8}" srcOrd="13" destOrd="0" presId="urn:microsoft.com/office/officeart/2005/8/layout/vProcess5"/>
    <dgm:cxn modelId="{2699C2D3-D35E-C341-88FD-2008E46B48FB}" type="presParOf" srcId="{06771287-E972-E441-8BF1-7D4EBADE645E}" destId="{367F0412-FF57-D34D-8C4A-E0B5EB0AFA6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CC7B2F-3F5D-4EE4-AF31-16BA2FBDB9A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2807A4-F84B-4C45-A20C-696AE8B74A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• Custom-made ML is better than AutoML</a:t>
          </a:r>
          <a:endParaRPr lang="en-US"/>
        </a:p>
      </dgm:t>
    </dgm:pt>
    <dgm:pt modelId="{263A18D2-25F8-4D27-B59A-88CF2E09DDF8}" type="parTrans" cxnId="{B2366E5A-1A1B-43D1-933C-D8AB9387D1FE}">
      <dgm:prSet/>
      <dgm:spPr/>
      <dgm:t>
        <a:bodyPr/>
        <a:lstStyle/>
        <a:p>
          <a:endParaRPr lang="en-US"/>
        </a:p>
      </dgm:t>
    </dgm:pt>
    <dgm:pt modelId="{D6C6580D-C089-4A42-A162-8B570076AB49}" type="sibTrans" cxnId="{B2366E5A-1A1B-43D1-933C-D8AB9387D1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9F10B6-1210-4E46-95F0-03D82429A9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• </a:t>
          </a:r>
          <a:r>
            <a:rPr lang="en-IN" b="1"/>
            <a:t>We are fully aware of what was used, how it was used, and what algorithm was applied to accomplish the goal.</a:t>
          </a:r>
          <a:endParaRPr lang="en-US"/>
        </a:p>
      </dgm:t>
    </dgm:pt>
    <dgm:pt modelId="{21F0F050-E272-47CC-95DF-70DE4524A777}" type="parTrans" cxnId="{370C1728-F1EC-4408-8BDE-060C399CD8D6}">
      <dgm:prSet/>
      <dgm:spPr/>
      <dgm:t>
        <a:bodyPr/>
        <a:lstStyle/>
        <a:p>
          <a:endParaRPr lang="en-US"/>
        </a:p>
      </dgm:t>
    </dgm:pt>
    <dgm:pt modelId="{CE8C230D-9D03-4F50-A159-220F839E09C7}" type="sibTrans" cxnId="{370C1728-F1EC-4408-8BDE-060C399CD8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D4E763-F9A0-46E1-80D1-5387D503A15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• If we can train and forecast in real time, it will benefit us and take less time to do so, although this use case may not allow for it.</a:t>
          </a:r>
          <a:endParaRPr lang="en-US"/>
        </a:p>
      </dgm:t>
    </dgm:pt>
    <dgm:pt modelId="{0D3B0D65-9E88-4DDF-8C83-9BAF79F58DE8}" type="parTrans" cxnId="{44455B9C-510C-4AC7-91BB-21DDC36871E2}">
      <dgm:prSet/>
      <dgm:spPr/>
      <dgm:t>
        <a:bodyPr/>
        <a:lstStyle/>
        <a:p>
          <a:endParaRPr lang="en-US"/>
        </a:p>
      </dgm:t>
    </dgm:pt>
    <dgm:pt modelId="{8D4F9D50-9289-4B4A-8B14-30ED86D1B08B}" type="sibTrans" cxnId="{44455B9C-510C-4AC7-91BB-21DDC36871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A8F95C-8E44-4ACD-8D11-992168C0392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• The ideal application for AutoML is as a foundational model.</a:t>
          </a:r>
          <a:endParaRPr lang="en-US"/>
        </a:p>
      </dgm:t>
    </dgm:pt>
    <dgm:pt modelId="{9E607F17-4D25-451F-8C9D-F03A6BCF7C94}" type="parTrans" cxnId="{6F70E0E5-7AE3-41FB-8503-2EB67A7254E1}">
      <dgm:prSet/>
      <dgm:spPr/>
      <dgm:t>
        <a:bodyPr/>
        <a:lstStyle/>
        <a:p>
          <a:endParaRPr lang="en-US"/>
        </a:p>
      </dgm:t>
    </dgm:pt>
    <dgm:pt modelId="{CD4402C2-347E-4785-9E93-62167CDD4698}" type="sibTrans" cxnId="{6F70E0E5-7AE3-41FB-8503-2EB67A7254E1}">
      <dgm:prSet/>
      <dgm:spPr/>
      <dgm:t>
        <a:bodyPr/>
        <a:lstStyle/>
        <a:p>
          <a:endParaRPr lang="en-US"/>
        </a:p>
      </dgm:t>
    </dgm:pt>
    <dgm:pt modelId="{8FCC8725-5D63-4600-948D-A7493E0BF47D}" type="pres">
      <dgm:prSet presAssocID="{9ACC7B2F-3F5D-4EE4-AF31-16BA2FBDB9A4}" presName="root" presStyleCnt="0">
        <dgm:presLayoutVars>
          <dgm:dir/>
          <dgm:resizeHandles val="exact"/>
        </dgm:presLayoutVars>
      </dgm:prSet>
      <dgm:spPr/>
    </dgm:pt>
    <dgm:pt modelId="{FF19AF46-7559-4526-AAD6-EE83248E1350}" type="pres">
      <dgm:prSet presAssocID="{9ACC7B2F-3F5D-4EE4-AF31-16BA2FBDB9A4}" presName="container" presStyleCnt="0">
        <dgm:presLayoutVars>
          <dgm:dir/>
          <dgm:resizeHandles val="exact"/>
        </dgm:presLayoutVars>
      </dgm:prSet>
      <dgm:spPr/>
    </dgm:pt>
    <dgm:pt modelId="{45E1583B-115C-452F-BFC7-5639F7C75A63}" type="pres">
      <dgm:prSet presAssocID="{C42807A4-F84B-4C45-A20C-696AE8B74AD4}" presName="compNode" presStyleCnt="0"/>
      <dgm:spPr/>
    </dgm:pt>
    <dgm:pt modelId="{BF3D7627-5EA8-4ACD-87FF-2154861F4960}" type="pres">
      <dgm:prSet presAssocID="{C42807A4-F84B-4C45-A20C-696AE8B74AD4}" presName="iconBgRect" presStyleLbl="bgShp" presStyleIdx="0" presStyleCnt="4"/>
      <dgm:spPr/>
    </dgm:pt>
    <dgm:pt modelId="{058EE98C-F827-480A-811C-16CD0227545F}" type="pres">
      <dgm:prSet presAssocID="{C42807A4-F84B-4C45-A20C-696AE8B74A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527C5EF-EF02-45D9-9AA6-6ED9730B2FA3}" type="pres">
      <dgm:prSet presAssocID="{C42807A4-F84B-4C45-A20C-696AE8B74AD4}" presName="spaceRect" presStyleCnt="0"/>
      <dgm:spPr/>
    </dgm:pt>
    <dgm:pt modelId="{92E5F091-2A82-4892-B4EA-8527897D239B}" type="pres">
      <dgm:prSet presAssocID="{C42807A4-F84B-4C45-A20C-696AE8B74AD4}" presName="textRect" presStyleLbl="revTx" presStyleIdx="0" presStyleCnt="4">
        <dgm:presLayoutVars>
          <dgm:chMax val="1"/>
          <dgm:chPref val="1"/>
        </dgm:presLayoutVars>
      </dgm:prSet>
      <dgm:spPr/>
    </dgm:pt>
    <dgm:pt modelId="{6A021B9D-C8A2-40EF-BE24-1192A7224313}" type="pres">
      <dgm:prSet presAssocID="{D6C6580D-C089-4A42-A162-8B570076AB49}" presName="sibTrans" presStyleLbl="sibTrans2D1" presStyleIdx="0" presStyleCnt="0"/>
      <dgm:spPr/>
    </dgm:pt>
    <dgm:pt modelId="{666B6899-3194-4612-95AD-DFF210A12D16}" type="pres">
      <dgm:prSet presAssocID="{039F10B6-1210-4E46-95F0-03D82429A9DC}" presName="compNode" presStyleCnt="0"/>
      <dgm:spPr/>
    </dgm:pt>
    <dgm:pt modelId="{6EBC1990-07F3-414F-864D-4415EF98CD95}" type="pres">
      <dgm:prSet presAssocID="{039F10B6-1210-4E46-95F0-03D82429A9DC}" presName="iconBgRect" presStyleLbl="bgShp" presStyleIdx="1" presStyleCnt="4"/>
      <dgm:spPr/>
    </dgm:pt>
    <dgm:pt modelId="{8328FA80-FD48-4411-97E2-899CA04D3C85}" type="pres">
      <dgm:prSet presAssocID="{039F10B6-1210-4E46-95F0-03D82429A9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ECA18CA-D8CA-483C-933F-6FCE14B31F0D}" type="pres">
      <dgm:prSet presAssocID="{039F10B6-1210-4E46-95F0-03D82429A9DC}" presName="spaceRect" presStyleCnt="0"/>
      <dgm:spPr/>
    </dgm:pt>
    <dgm:pt modelId="{C3313CBF-C86F-4267-8D00-A4A417534AC3}" type="pres">
      <dgm:prSet presAssocID="{039F10B6-1210-4E46-95F0-03D82429A9DC}" presName="textRect" presStyleLbl="revTx" presStyleIdx="1" presStyleCnt="4">
        <dgm:presLayoutVars>
          <dgm:chMax val="1"/>
          <dgm:chPref val="1"/>
        </dgm:presLayoutVars>
      </dgm:prSet>
      <dgm:spPr/>
    </dgm:pt>
    <dgm:pt modelId="{0C2A3AFF-8166-4381-869B-54E78CE30BF6}" type="pres">
      <dgm:prSet presAssocID="{CE8C230D-9D03-4F50-A159-220F839E09C7}" presName="sibTrans" presStyleLbl="sibTrans2D1" presStyleIdx="0" presStyleCnt="0"/>
      <dgm:spPr/>
    </dgm:pt>
    <dgm:pt modelId="{AD67225C-52DF-4746-B3E0-1F38ED95C698}" type="pres">
      <dgm:prSet presAssocID="{5BD4E763-F9A0-46E1-80D1-5387D503A158}" presName="compNode" presStyleCnt="0"/>
      <dgm:spPr/>
    </dgm:pt>
    <dgm:pt modelId="{8F026EB0-9654-4EDA-90DC-5E769265DF29}" type="pres">
      <dgm:prSet presAssocID="{5BD4E763-F9A0-46E1-80D1-5387D503A158}" presName="iconBgRect" presStyleLbl="bgShp" presStyleIdx="2" presStyleCnt="4"/>
      <dgm:spPr/>
    </dgm:pt>
    <dgm:pt modelId="{D5918D20-0CB9-4F96-89BD-FADF0644E5A3}" type="pres">
      <dgm:prSet presAssocID="{5BD4E763-F9A0-46E1-80D1-5387D503A1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D6376EE-F457-4EB1-BF5E-F6A0D73181F6}" type="pres">
      <dgm:prSet presAssocID="{5BD4E763-F9A0-46E1-80D1-5387D503A158}" presName="spaceRect" presStyleCnt="0"/>
      <dgm:spPr/>
    </dgm:pt>
    <dgm:pt modelId="{9D219E26-73EA-4B18-B43F-2975782F7D05}" type="pres">
      <dgm:prSet presAssocID="{5BD4E763-F9A0-46E1-80D1-5387D503A158}" presName="textRect" presStyleLbl="revTx" presStyleIdx="2" presStyleCnt="4">
        <dgm:presLayoutVars>
          <dgm:chMax val="1"/>
          <dgm:chPref val="1"/>
        </dgm:presLayoutVars>
      </dgm:prSet>
      <dgm:spPr/>
    </dgm:pt>
    <dgm:pt modelId="{489EA929-374B-4666-8464-60C6A79855FF}" type="pres">
      <dgm:prSet presAssocID="{8D4F9D50-9289-4B4A-8B14-30ED86D1B08B}" presName="sibTrans" presStyleLbl="sibTrans2D1" presStyleIdx="0" presStyleCnt="0"/>
      <dgm:spPr/>
    </dgm:pt>
    <dgm:pt modelId="{90743126-E69E-490A-B3FF-DEF1E5C6801B}" type="pres">
      <dgm:prSet presAssocID="{F3A8F95C-8E44-4ACD-8D11-992168C03927}" presName="compNode" presStyleCnt="0"/>
      <dgm:spPr/>
    </dgm:pt>
    <dgm:pt modelId="{956C18B5-113D-4737-A31B-3A8088E42C6A}" type="pres">
      <dgm:prSet presAssocID="{F3A8F95C-8E44-4ACD-8D11-992168C03927}" presName="iconBgRect" presStyleLbl="bgShp" presStyleIdx="3" presStyleCnt="4"/>
      <dgm:spPr/>
    </dgm:pt>
    <dgm:pt modelId="{6697D857-9DA0-4342-A737-969A794528C0}" type="pres">
      <dgm:prSet presAssocID="{F3A8F95C-8E44-4ACD-8D11-992168C039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2869C328-2D18-48BF-86AF-71C753C6414B}" type="pres">
      <dgm:prSet presAssocID="{F3A8F95C-8E44-4ACD-8D11-992168C03927}" presName="spaceRect" presStyleCnt="0"/>
      <dgm:spPr/>
    </dgm:pt>
    <dgm:pt modelId="{3A826FD4-FB80-47F2-80C8-4313900CA62A}" type="pres">
      <dgm:prSet presAssocID="{F3A8F95C-8E44-4ACD-8D11-992168C039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766DB1E-6F2D-4084-B50B-40505A337604}" type="presOf" srcId="{039F10B6-1210-4E46-95F0-03D82429A9DC}" destId="{C3313CBF-C86F-4267-8D00-A4A417534AC3}" srcOrd="0" destOrd="0" presId="urn:microsoft.com/office/officeart/2018/2/layout/IconCircleList"/>
    <dgm:cxn modelId="{370C1728-F1EC-4408-8BDE-060C399CD8D6}" srcId="{9ACC7B2F-3F5D-4EE4-AF31-16BA2FBDB9A4}" destId="{039F10B6-1210-4E46-95F0-03D82429A9DC}" srcOrd="1" destOrd="0" parTransId="{21F0F050-E272-47CC-95DF-70DE4524A777}" sibTransId="{CE8C230D-9D03-4F50-A159-220F839E09C7}"/>
    <dgm:cxn modelId="{B2366E5A-1A1B-43D1-933C-D8AB9387D1FE}" srcId="{9ACC7B2F-3F5D-4EE4-AF31-16BA2FBDB9A4}" destId="{C42807A4-F84B-4C45-A20C-696AE8B74AD4}" srcOrd="0" destOrd="0" parTransId="{263A18D2-25F8-4D27-B59A-88CF2E09DDF8}" sibTransId="{D6C6580D-C089-4A42-A162-8B570076AB49}"/>
    <dgm:cxn modelId="{320DC568-0792-43EF-BFA4-3DED73D951D8}" type="presOf" srcId="{9ACC7B2F-3F5D-4EE4-AF31-16BA2FBDB9A4}" destId="{8FCC8725-5D63-4600-948D-A7493E0BF47D}" srcOrd="0" destOrd="0" presId="urn:microsoft.com/office/officeart/2018/2/layout/IconCircleList"/>
    <dgm:cxn modelId="{559A8970-565C-403D-B108-69647BD9C372}" type="presOf" srcId="{D6C6580D-C089-4A42-A162-8B570076AB49}" destId="{6A021B9D-C8A2-40EF-BE24-1192A7224313}" srcOrd="0" destOrd="0" presId="urn:microsoft.com/office/officeart/2018/2/layout/IconCircleList"/>
    <dgm:cxn modelId="{44455B9C-510C-4AC7-91BB-21DDC36871E2}" srcId="{9ACC7B2F-3F5D-4EE4-AF31-16BA2FBDB9A4}" destId="{5BD4E763-F9A0-46E1-80D1-5387D503A158}" srcOrd="2" destOrd="0" parTransId="{0D3B0D65-9E88-4DDF-8C83-9BAF79F58DE8}" sibTransId="{8D4F9D50-9289-4B4A-8B14-30ED86D1B08B}"/>
    <dgm:cxn modelId="{3922DBC0-B997-442F-AB00-85CE9614A6A3}" type="presOf" srcId="{8D4F9D50-9289-4B4A-8B14-30ED86D1B08B}" destId="{489EA929-374B-4666-8464-60C6A79855FF}" srcOrd="0" destOrd="0" presId="urn:microsoft.com/office/officeart/2018/2/layout/IconCircleList"/>
    <dgm:cxn modelId="{2BF51CCA-59D5-4D19-A393-3043FBA52FEA}" type="presOf" srcId="{C42807A4-F84B-4C45-A20C-696AE8B74AD4}" destId="{92E5F091-2A82-4892-B4EA-8527897D239B}" srcOrd="0" destOrd="0" presId="urn:microsoft.com/office/officeart/2018/2/layout/IconCircleList"/>
    <dgm:cxn modelId="{295172D6-1783-48E0-B9CC-847B3C5BCEFB}" type="presOf" srcId="{CE8C230D-9D03-4F50-A159-220F839E09C7}" destId="{0C2A3AFF-8166-4381-869B-54E78CE30BF6}" srcOrd="0" destOrd="0" presId="urn:microsoft.com/office/officeart/2018/2/layout/IconCircleList"/>
    <dgm:cxn modelId="{6E6EE3D6-7858-4CAE-AF96-2DABB4D16591}" type="presOf" srcId="{5BD4E763-F9A0-46E1-80D1-5387D503A158}" destId="{9D219E26-73EA-4B18-B43F-2975782F7D05}" srcOrd="0" destOrd="0" presId="urn:microsoft.com/office/officeart/2018/2/layout/IconCircleList"/>
    <dgm:cxn modelId="{6F70E0E5-7AE3-41FB-8503-2EB67A7254E1}" srcId="{9ACC7B2F-3F5D-4EE4-AF31-16BA2FBDB9A4}" destId="{F3A8F95C-8E44-4ACD-8D11-992168C03927}" srcOrd="3" destOrd="0" parTransId="{9E607F17-4D25-451F-8C9D-F03A6BCF7C94}" sibTransId="{CD4402C2-347E-4785-9E93-62167CDD4698}"/>
    <dgm:cxn modelId="{58BFE4E6-6DDE-4F53-AD48-D01E441CBC6A}" type="presOf" srcId="{F3A8F95C-8E44-4ACD-8D11-992168C03927}" destId="{3A826FD4-FB80-47F2-80C8-4313900CA62A}" srcOrd="0" destOrd="0" presId="urn:microsoft.com/office/officeart/2018/2/layout/IconCircleList"/>
    <dgm:cxn modelId="{2225EE70-F7A2-442F-B374-BDEE4C51EEB4}" type="presParOf" srcId="{8FCC8725-5D63-4600-948D-A7493E0BF47D}" destId="{FF19AF46-7559-4526-AAD6-EE83248E1350}" srcOrd="0" destOrd="0" presId="urn:microsoft.com/office/officeart/2018/2/layout/IconCircleList"/>
    <dgm:cxn modelId="{D0479E3C-E33E-4727-92D5-431AF6566AEC}" type="presParOf" srcId="{FF19AF46-7559-4526-AAD6-EE83248E1350}" destId="{45E1583B-115C-452F-BFC7-5639F7C75A63}" srcOrd="0" destOrd="0" presId="urn:microsoft.com/office/officeart/2018/2/layout/IconCircleList"/>
    <dgm:cxn modelId="{5869E521-0447-40F0-8F15-034CE23AC4C0}" type="presParOf" srcId="{45E1583B-115C-452F-BFC7-5639F7C75A63}" destId="{BF3D7627-5EA8-4ACD-87FF-2154861F4960}" srcOrd="0" destOrd="0" presId="urn:microsoft.com/office/officeart/2018/2/layout/IconCircleList"/>
    <dgm:cxn modelId="{E7C29068-5298-477A-A607-0E18E387C685}" type="presParOf" srcId="{45E1583B-115C-452F-BFC7-5639F7C75A63}" destId="{058EE98C-F827-480A-811C-16CD0227545F}" srcOrd="1" destOrd="0" presId="urn:microsoft.com/office/officeart/2018/2/layout/IconCircleList"/>
    <dgm:cxn modelId="{100BAB19-D6A2-4FE9-B2CC-78D4893B5E53}" type="presParOf" srcId="{45E1583B-115C-452F-BFC7-5639F7C75A63}" destId="{2527C5EF-EF02-45D9-9AA6-6ED9730B2FA3}" srcOrd="2" destOrd="0" presId="urn:microsoft.com/office/officeart/2018/2/layout/IconCircleList"/>
    <dgm:cxn modelId="{0879EFD4-9DC4-42BA-B359-0D83DB31A37A}" type="presParOf" srcId="{45E1583B-115C-452F-BFC7-5639F7C75A63}" destId="{92E5F091-2A82-4892-B4EA-8527897D239B}" srcOrd="3" destOrd="0" presId="urn:microsoft.com/office/officeart/2018/2/layout/IconCircleList"/>
    <dgm:cxn modelId="{B83635B4-EC59-4DFE-8A21-D979D17E5A98}" type="presParOf" srcId="{FF19AF46-7559-4526-AAD6-EE83248E1350}" destId="{6A021B9D-C8A2-40EF-BE24-1192A7224313}" srcOrd="1" destOrd="0" presId="urn:microsoft.com/office/officeart/2018/2/layout/IconCircleList"/>
    <dgm:cxn modelId="{AD4FAC1A-7BE6-4C67-A8EF-628E8A3C9219}" type="presParOf" srcId="{FF19AF46-7559-4526-AAD6-EE83248E1350}" destId="{666B6899-3194-4612-95AD-DFF210A12D16}" srcOrd="2" destOrd="0" presId="urn:microsoft.com/office/officeart/2018/2/layout/IconCircleList"/>
    <dgm:cxn modelId="{DB5167EC-6BAC-4100-A0EB-ADC856A4843D}" type="presParOf" srcId="{666B6899-3194-4612-95AD-DFF210A12D16}" destId="{6EBC1990-07F3-414F-864D-4415EF98CD95}" srcOrd="0" destOrd="0" presId="urn:microsoft.com/office/officeart/2018/2/layout/IconCircleList"/>
    <dgm:cxn modelId="{0C7BBA4F-C256-4521-97E4-ADB4949130C1}" type="presParOf" srcId="{666B6899-3194-4612-95AD-DFF210A12D16}" destId="{8328FA80-FD48-4411-97E2-899CA04D3C85}" srcOrd="1" destOrd="0" presId="urn:microsoft.com/office/officeart/2018/2/layout/IconCircleList"/>
    <dgm:cxn modelId="{756330FB-64FC-48AC-B148-27CB84049E84}" type="presParOf" srcId="{666B6899-3194-4612-95AD-DFF210A12D16}" destId="{AECA18CA-D8CA-483C-933F-6FCE14B31F0D}" srcOrd="2" destOrd="0" presId="urn:microsoft.com/office/officeart/2018/2/layout/IconCircleList"/>
    <dgm:cxn modelId="{E3EB9A0A-3399-44F3-A45D-3C37DF6B206B}" type="presParOf" srcId="{666B6899-3194-4612-95AD-DFF210A12D16}" destId="{C3313CBF-C86F-4267-8D00-A4A417534AC3}" srcOrd="3" destOrd="0" presId="urn:microsoft.com/office/officeart/2018/2/layout/IconCircleList"/>
    <dgm:cxn modelId="{4F12FF1D-54D8-45B0-93B5-229F8D5ED4AA}" type="presParOf" srcId="{FF19AF46-7559-4526-AAD6-EE83248E1350}" destId="{0C2A3AFF-8166-4381-869B-54E78CE30BF6}" srcOrd="3" destOrd="0" presId="urn:microsoft.com/office/officeart/2018/2/layout/IconCircleList"/>
    <dgm:cxn modelId="{FAC009AF-AB4D-45EE-886B-3B7593AC4BD0}" type="presParOf" srcId="{FF19AF46-7559-4526-AAD6-EE83248E1350}" destId="{AD67225C-52DF-4746-B3E0-1F38ED95C698}" srcOrd="4" destOrd="0" presId="urn:microsoft.com/office/officeart/2018/2/layout/IconCircleList"/>
    <dgm:cxn modelId="{1EC81942-3951-4968-AF9F-1D7660C5058E}" type="presParOf" srcId="{AD67225C-52DF-4746-B3E0-1F38ED95C698}" destId="{8F026EB0-9654-4EDA-90DC-5E769265DF29}" srcOrd="0" destOrd="0" presId="urn:microsoft.com/office/officeart/2018/2/layout/IconCircleList"/>
    <dgm:cxn modelId="{0AA682E2-1BE4-4915-92B4-B037BDF4BB67}" type="presParOf" srcId="{AD67225C-52DF-4746-B3E0-1F38ED95C698}" destId="{D5918D20-0CB9-4F96-89BD-FADF0644E5A3}" srcOrd="1" destOrd="0" presId="urn:microsoft.com/office/officeart/2018/2/layout/IconCircleList"/>
    <dgm:cxn modelId="{10FBB0A9-D720-42E4-B644-E59386FF4644}" type="presParOf" srcId="{AD67225C-52DF-4746-B3E0-1F38ED95C698}" destId="{9D6376EE-F457-4EB1-BF5E-F6A0D73181F6}" srcOrd="2" destOrd="0" presId="urn:microsoft.com/office/officeart/2018/2/layout/IconCircleList"/>
    <dgm:cxn modelId="{3014B87D-7972-424B-BF9F-C1DA0502E6C7}" type="presParOf" srcId="{AD67225C-52DF-4746-B3E0-1F38ED95C698}" destId="{9D219E26-73EA-4B18-B43F-2975782F7D05}" srcOrd="3" destOrd="0" presId="urn:microsoft.com/office/officeart/2018/2/layout/IconCircleList"/>
    <dgm:cxn modelId="{D4653A0E-3DC0-4B30-B138-2547FDD44FDF}" type="presParOf" srcId="{FF19AF46-7559-4526-AAD6-EE83248E1350}" destId="{489EA929-374B-4666-8464-60C6A79855FF}" srcOrd="5" destOrd="0" presId="urn:microsoft.com/office/officeart/2018/2/layout/IconCircleList"/>
    <dgm:cxn modelId="{00F08C6B-D476-405B-A5CB-EB60B6AFBCCA}" type="presParOf" srcId="{FF19AF46-7559-4526-AAD6-EE83248E1350}" destId="{90743126-E69E-490A-B3FF-DEF1E5C6801B}" srcOrd="6" destOrd="0" presId="urn:microsoft.com/office/officeart/2018/2/layout/IconCircleList"/>
    <dgm:cxn modelId="{739B55E4-A828-4756-8D07-F8B5F4562BB1}" type="presParOf" srcId="{90743126-E69E-490A-B3FF-DEF1E5C6801B}" destId="{956C18B5-113D-4737-A31B-3A8088E42C6A}" srcOrd="0" destOrd="0" presId="urn:microsoft.com/office/officeart/2018/2/layout/IconCircleList"/>
    <dgm:cxn modelId="{989F75AA-4C8F-488F-B3BE-FEA8BAD92821}" type="presParOf" srcId="{90743126-E69E-490A-B3FF-DEF1E5C6801B}" destId="{6697D857-9DA0-4342-A737-969A794528C0}" srcOrd="1" destOrd="0" presId="urn:microsoft.com/office/officeart/2018/2/layout/IconCircleList"/>
    <dgm:cxn modelId="{CE650538-FB7B-40C6-A23E-B622C2430B61}" type="presParOf" srcId="{90743126-E69E-490A-B3FF-DEF1E5C6801B}" destId="{2869C328-2D18-48BF-86AF-71C753C6414B}" srcOrd="2" destOrd="0" presId="urn:microsoft.com/office/officeart/2018/2/layout/IconCircleList"/>
    <dgm:cxn modelId="{62E18940-5B12-4AD3-A877-0647440C1547}" type="presParOf" srcId="{90743126-E69E-490A-B3FF-DEF1E5C6801B}" destId="{3A826FD4-FB80-47F2-80C8-4313900CA6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1A773-57E9-4AC3-811E-C940EDE4558F}">
      <dsp:nvSpPr>
        <dsp:cNvPr id="0" name=""/>
        <dsp:cNvSpPr/>
      </dsp:nvSpPr>
      <dsp:spPr>
        <a:xfrm>
          <a:off x="305955" y="621902"/>
          <a:ext cx="495175" cy="495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7AAE7-0E89-4285-952F-5F1802B4B2D6}">
      <dsp:nvSpPr>
        <dsp:cNvPr id="0" name=""/>
        <dsp:cNvSpPr/>
      </dsp:nvSpPr>
      <dsp:spPr>
        <a:xfrm>
          <a:off x="3347" y="1305376"/>
          <a:ext cx="1100390" cy="44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• Data Science Lifecycle​</a:t>
          </a:r>
          <a:endParaRPr lang="en-US" sz="1100" kern="1200"/>
        </a:p>
      </dsp:txBody>
      <dsp:txXfrm>
        <a:off x="3347" y="1305376"/>
        <a:ext cx="1100390" cy="440156"/>
      </dsp:txXfrm>
    </dsp:sp>
    <dsp:sp modelId="{57E7CEB5-4749-4410-A16A-4D8F9D2CEC3B}">
      <dsp:nvSpPr>
        <dsp:cNvPr id="0" name=""/>
        <dsp:cNvSpPr/>
      </dsp:nvSpPr>
      <dsp:spPr>
        <a:xfrm>
          <a:off x="1598914" y="621902"/>
          <a:ext cx="495175" cy="495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B5564-08D8-4A4E-9778-9FC122EFE5F5}">
      <dsp:nvSpPr>
        <dsp:cNvPr id="0" name=""/>
        <dsp:cNvSpPr/>
      </dsp:nvSpPr>
      <dsp:spPr>
        <a:xfrm>
          <a:off x="1296306" y="1305376"/>
          <a:ext cx="1100390" cy="44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• Project Overview​</a:t>
          </a:r>
          <a:endParaRPr lang="en-US" sz="1100" kern="1200"/>
        </a:p>
      </dsp:txBody>
      <dsp:txXfrm>
        <a:off x="1296306" y="1305376"/>
        <a:ext cx="1100390" cy="440156"/>
      </dsp:txXfrm>
    </dsp:sp>
    <dsp:sp modelId="{C3E25259-02EB-4425-A902-F2853AB325DA}">
      <dsp:nvSpPr>
        <dsp:cNvPr id="0" name=""/>
        <dsp:cNvSpPr/>
      </dsp:nvSpPr>
      <dsp:spPr>
        <a:xfrm>
          <a:off x="2891873" y="621902"/>
          <a:ext cx="495175" cy="4951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CF8A0-56ED-463A-9B27-A71D657B879D}">
      <dsp:nvSpPr>
        <dsp:cNvPr id="0" name=""/>
        <dsp:cNvSpPr/>
      </dsp:nvSpPr>
      <dsp:spPr>
        <a:xfrm>
          <a:off x="2589265" y="1305376"/>
          <a:ext cx="1100390" cy="44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• Data </a:t>
          </a:r>
          <a:endParaRPr lang="en-US" sz="1100" kern="1200"/>
        </a:p>
      </dsp:txBody>
      <dsp:txXfrm>
        <a:off x="2589265" y="1305376"/>
        <a:ext cx="1100390" cy="440156"/>
      </dsp:txXfrm>
    </dsp:sp>
    <dsp:sp modelId="{347A68D8-7650-4E08-A0C8-BA9E06EFC9C9}">
      <dsp:nvSpPr>
        <dsp:cNvPr id="0" name=""/>
        <dsp:cNvSpPr/>
      </dsp:nvSpPr>
      <dsp:spPr>
        <a:xfrm>
          <a:off x="4184832" y="621902"/>
          <a:ext cx="495175" cy="4951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14D25-8966-42FA-8818-C0F6422142F9}">
      <dsp:nvSpPr>
        <dsp:cNvPr id="0" name=""/>
        <dsp:cNvSpPr/>
      </dsp:nvSpPr>
      <dsp:spPr>
        <a:xfrm>
          <a:off x="3882224" y="1305376"/>
          <a:ext cx="1100390" cy="44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• Analysis</a:t>
          </a:r>
          <a:endParaRPr lang="en-US" sz="1100" kern="1200"/>
        </a:p>
      </dsp:txBody>
      <dsp:txXfrm>
        <a:off x="3882224" y="1305376"/>
        <a:ext cx="1100390" cy="440156"/>
      </dsp:txXfrm>
    </dsp:sp>
    <dsp:sp modelId="{8D74F5CA-B8FA-4456-B5A1-F5198390C325}">
      <dsp:nvSpPr>
        <dsp:cNvPr id="0" name=""/>
        <dsp:cNvSpPr/>
      </dsp:nvSpPr>
      <dsp:spPr>
        <a:xfrm>
          <a:off x="952434" y="2020630"/>
          <a:ext cx="495175" cy="4951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BFC7F-82AB-4D78-B68A-E0ED82829603}">
      <dsp:nvSpPr>
        <dsp:cNvPr id="0" name=""/>
        <dsp:cNvSpPr/>
      </dsp:nvSpPr>
      <dsp:spPr>
        <a:xfrm>
          <a:off x="649827" y="2704105"/>
          <a:ext cx="1100390" cy="44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• Modeling</a:t>
          </a:r>
          <a:endParaRPr lang="en-US" sz="1100" kern="1200"/>
        </a:p>
      </dsp:txBody>
      <dsp:txXfrm>
        <a:off x="649827" y="2704105"/>
        <a:ext cx="1100390" cy="440156"/>
      </dsp:txXfrm>
    </dsp:sp>
    <dsp:sp modelId="{07BD383B-0644-427D-BC08-340CEB17FE31}">
      <dsp:nvSpPr>
        <dsp:cNvPr id="0" name=""/>
        <dsp:cNvSpPr/>
      </dsp:nvSpPr>
      <dsp:spPr>
        <a:xfrm>
          <a:off x="2245393" y="2020630"/>
          <a:ext cx="495175" cy="4951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548DC-1B4D-4399-9CE3-64588776CB36}">
      <dsp:nvSpPr>
        <dsp:cNvPr id="0" name=""/>
        <dsp:cNvSpPr/>
      </dsp:nvSpPr>
      <dsp:spPr>
        <a:xfrm>
          <a:off x="1942786" y="2704105"/>
          <a:ext cx="1100390" cy="44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• Model Evaluation</a:t>
          </a:r>
          <a:endParaRPr lang="en-US" sz="1100" kern="1200"/>
        </a:p>
      </dsp:txBody>
      <dsp:txXfrm>
        <a:off x="1942786" y="2704105"/>
        <a:ext cx="1100390" cy="440156"/>
      </dsp:txXfrm>
    </dsp:sp>
    <dsp:sp modelId="{54FDF153-79B9-485B-8320-754A5E632CEA}">
      <dsp:nvSpPr>
        <dsp:cNvPr id="0" name=""/>
        <dsp:cNvSpPr/>
      </dsp:nvSpPr>
      <dsp:spPr>
        <a:xfrm>
          <a:off x="3538352" y="2020630"/>
          <a:ext cx="495175" cy="49517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0DDF9-9F76-45FB-A09E-F848E4A8AD57}">
      <dsp:nvSpPr>
        <dsp:cNvPr id="0" name=""/>
        <dsp:cNvSpPr/>
      </dsp:nvSpPr>
      <dsp:spPr>
        <a:xfrm>
          <a:off x="3235745" y="2704105"/>
          <a:ext cx="1100390" cy="440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• Recommendations</a:t>
          </a:r>
          <a:endParaRPr lang="en-US" sz="1100" kern="1200"/>
        </a:p>
      </dsp:txBody>
      <dsp:txXfrm>
        <a:off x="3235745" y="2704105"/>
        <a:ext cx="1100390" cy="440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C2FA6-89A8-3242-8C05-CAF977A64325}">
      <dsp:nvSpPr>
        <dsp:cNvPr id="0" name=""/>
        <dsp:cNvSpPr/>
      </dsp:nvSpPr>
      <dsp:spPr>
        <a:xfrm rot="5400000">
          <a:off x="5215406" y="102079"/>
          <a:ext cx="1564694" cy="13612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♦ </a:t>
          </a:r>
          <a:r>
            <a:rPr lang="en-US" sz="1200" b="1" u="sng" kern="1200"/>
            <a:t>Business Problem</a:t>
          </a:r>
          <a:r>
            <a:rPr lang="en-US" sz="1200" b="1" kern="1200"/>
            <a:t>:</a:t>
          </a:r>
          <a:endParaRPr lang="en-US" sz="1200" kern="1200"/>
        </a:p>
      </dsp:txBody>
      <dsp:txXfrm rot="-5400000">
        <a:off x="5529244" y="244207"/>
        <a:ext cx="937018" cy="1077031"/>
      </dsp:txXfrm>
    </dsp:sp>
    <dsp:sp modelId="{03635F04-8796-8A47-9470-6FEDCDE2C315}">
      <dsp:nvSpPr>
        <dsp:cNvPr id="0" name=""/>
        <dsp:cNvSpPr/>
      </dsp:nvSpPr>
      <dsp:spPr>
        <a:xfrm>
          <a:off x="6719704" y="313312"/>
          <a:ext cx="1746199" cy="93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At the moment, applying for a home loan is a laborious procedure. It takes 2 to 3 days, so the applicant won't learn the results of their application until after those 2 to 3 days.</a:t>
          </a:r>
          <a:endParaRPr lang="en-US" sz="900" kern="1200"/>
        </a:p>
      </dsp:txBody>
      <dsp:txXfrm>
        <a:off x="6719704" y="313312"/>
        <a:ext cx="1746199" cy="938816"/>
      </dsp:txXfrm>
    </dsp:sp>
    <dsp:sp modelId="{D1B4C81E-2BE3-114E-8E10-8AE36C41AF65}">
      <dsp:nvSpPr>
        <dsp:cNvPr id="0" name=""/>
        <dsp:cNvSpPr/>
      </dsp:nvSpPr>
      <dsp:spPr>
        <a:xfrm rot="5400000">
          <a:off x="3745219" y="102079"/>
          <a:ext cx="1564694" cy="13612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59057" y="244207"/>
        <a:ext cx="937018" cy="1077031"/>
      </dsp:txXfrm>
    </dsp:sp>
    <dsp:sp modelId="{DC57BAB7-4D09-D34C-A768-18B52E17E5AD}">
      <dsp:nvSpPr>
        <dsp:cNvPr id="0" name=""/>
        <dsp:cNvSpPr/>
      </dsp:nvSpPr>
      <dsp:spPr>
        <a:xfrm rot="5400000">
          <a:off x="4477496" y="1430192"/>
          <a:ext cx="1564694" cy="13612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♦ </a:t>
          </a:r>
          <a:r>
            <a:rPr lang="en-US" sz="1200" b="1" u="sng" kern="1200"/>
            <a:t>Business Objective</a:t>
          </a:r>
          <a:r>
            <a:rPr lang="en-US" sz="1200" b="1" kern="1200"/>
            <a:t>:</a:t>
          </a:r>
          <a:endParaRPr lang="en-US" sz="1200" kern="1200"/>
        </a:p>
      </dsp:txBody>
      <dsp:txXfrm rot="-5400000">
        <a:off x="4791334" y="1572320"/>
        <a:ext cx="937018" cy="1077031"/>
      </dsp:txXfrm>
    </dsp:sp>
    <dsp:sp modelId="{9CBF7D7E-D1CD-9C49-B6B3-6DC6D533AF43}">
      <dsp:nvSpPr>
        <dsp:cNvPr id="0" name=""/>
        <dsp:cNvSpPr/>
      </dsp:nvSpPr>
      <dsp:spPr>
        <a:xfrm>
          <a:off x="2833002" y="1641426"/>
          <a:ext cx="1689870" cy="93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Help the user by getting information regarding the status of their loans in a matter of seconds.</a:t>
          </a:r>
          <a:endParaRPr lang="en-US" sz="900" kern="1200"/>
        </a:p>
      </dsp:txBody>
      <dsp:txXfrm>
        <a:off x="2833002" y="1641426"/>
        <a:ext cx="1689870" cy="938816"/>
      </dsp:txXfrm>
    </dsp:sp>
    <dsp:sp modelId="{1E5F5B5A-8458-2A49-8B8F-85B7886FA480}">
      <dsp:nvSpPr>
        <dsp:cNvPr id="0" name=""/>
        <dsp:cNvSpPr/>
      </dsp:nvSpPr>
      <dsp:spPr>
        <a:xfrm rot="5400000">
          <a:off x="5947683" y="1430192"/>
          <a:ext cx="1564694" cy="13612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6261521" y="1572320"/>
        <a:ext cx="937018" cy="1077031"/>
      </dsp:txXfrm>
    </dsp:sp>
    <dsp:sp modelId="{5E26A415-A84E-2448-B9D1-620123F89BAB}">
      <dsp:nvSpPr>
        <dsp:cNvPr id="0" name=""/>
        <dsp:cNvSpPr/>
      </dsp:nvSpPr>
      <dsp:spPr>
        <a:xfrm rot="5400000">
          <a:off x="5215406" y="2758305"/>
          <a:ext cx="1564694" cy="13612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♦ </a:t>
          </a:r>
          <a:r>
            <a:rPr lang="en-US" sz="1200" b="1" u="sng" kern="1200"/>
            <a:t>Hypothesis</a:t>
          </a:r>
          <a:r>
            <a:rPr lang="en-US" sz="1200" b="1" kern="1200"/>
            <a:t>:</a:t>
          </a:r>
          <a:r>
            <a:rPr lang="en-US" sz="1200" kern="1200"/>
            <a:t> </a:t>
          </a:r>
        </a:p>
      </dsp:txBody>
      <dsp:txXfrm rot="-5400000">
        <a:off x="5529244" y="2900433"/>
        <a:ext cx="937018" cy="1077031"/>
      </dsp:txXfrm>
    </dsp:sp>
    <dsp:sp modelId="{2678434E-B3E5-F64A-9963-90540D1F7770}">
      <dsp:nvSpPr>
        <dsp:cNvPr id="0" name=""/>
        <dsp:cNvSpPr/>
      </dsp:nvSpPr>
      <dsp:spPr>
        <a:xfrm>
          <a:off x="6719704" y="2969539"/>
          <a:ext cx="1746199" cy="938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/>
            <a:t>Machine learning may be used to forecast a future borrower's loan status based on historical data, greatly reducing the time it takes for them to discover their separate statuses.</a:t>
          </a:r>
          <a:endParaRPr lang="en-US" sz="900" kern="1200"/>
        </a:p>
      </dsp:txBody>
      <dsp:txXfrm>
        <a:off x="6719704" y="2969539"/>
        <a:ext cx="1746199" cy="938816"/>
      </dsp:txXfrm>
    </dsp:sp>
    <dsp:sp modelId="{57C4BE74-A449-0C43-8341-7E4E212C1B9C}">
      <dsp:nvSpPr>
        <dsp:cNvPr id="0" name=""/>
        <dsp:cNvSpPr/>
      </dsp:nvSpPr>
      <dsp:spPr>
        <a:xfrm rot="5400000">
          <a:off x="3745219" y="2758305"/>
          <a:ext cx="1564694" cy="136128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059057" y="2900433"/>
        <a:ext cx="937018" cy="1077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C6ADA-ECEC-3B42-BC05-1857791CF269}">
      <dsp:nvSpPr>
        <dsp:cNvPr id="0" name=""/>
        <dsp:cNvSpPr/>
      </dsp:nvSpPr>
      <dsp:spPr>
        <a:xfrm>
          <a:off x="0" y="0"/>
          <a:ext cx="8018195" cy="600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• </a:t>
          </a:r>
          <a:r>
            <a:rPr lang="en-IN" sz="1500" b="1" i="0" kern="1200"/>
            <a:t>The RandomForestClassifier machine learning model is one that has been trained.</a:t>
          </a:r>
          <a:endParaRPr lang="en-US" sz="1500" kern="1200"/>
        </a:p>
      </dsp:txBody>
      <dsp:txXfrm>
        <a:off x="17596" y="17596"/>
        <a:ext cx="7299612" cy="565590"/>
      </dsp:txXfrm>
    </dsp:sp>
    <dsp:sp modelId="{238BFE7F-4E88-954F-80BF-07740A96AD91}">
      <dsp:nvSpPr>
        <dsp:cNvPr id="0" name=""/>
        <dsp:cNvSpPr/>
      </dsp:nvSpPr>
      <dsp:spPr>
        <a:xfrm>
          <a:off x="598761" y="684225"/>
          <a:ext cx="8018195" cy="600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•</a:t>
          </a:r>
          <a:r>
            <a:rPr lang="en-IN" sz="1500" b="1" i="0" kern="1200"/>
            <a:t> Along with traditional machine learning models, AutoML is also applied.</a:t>
          </a:r>
          <a:endParaRPr lang="en-US" sz="1500" kern="1200"/>
        </a:p>
      </dsp:txBody>
      <dsp:txXfrm>
        <a:off x="616357" y="701821"/>
        <a:ext cx="6993733" cy="565590"/>
      </dsp:txXfrm>
    </dsp:sp>
    <dsp:sp modelId="{0D22202C-3181-054F-9790-C1F252078649}">
      <dsp:nvSpPr>
        <dsp:cNvPr id="0" name=""/>
        <dsp:cNvSpPr/>
      </dsp:nvSpPr>
      <dsp:spPr>
        <a:xfrm>
          <a:off x="1197522" y="1368450"/>
          <a:ext cx="8018195" cy="600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• Custom-made machine learning model required pre-processing</a:t>
          </a:r>
          <a:endParaRPr lang="en-US" sz="1500" kern="1200"/>
        </a:p>
      </dsp:txBody>
      <dsp:txXfrm>
        <a:off x="1215118" y="1386046"/>
        <a:ext cx="6993733" cy="565590"/>
      </dsp:txXfrm>
    </dsp:sp>
    <dsp:sp modelId="{34FF4823-5729-2842-BB1D-0690789B7E39}">
      <dsp:nvSpPr>
        <dsp:cNvPr id="0" name=""/>
        <dsp:cNvSpPr/>
      </dsp:nvSpPr>
      <dsp:spPr>
        <a:xfrm>
          <a:off x="1796284" y="2052675"/>
          <a:ext cx="8018195" cy="600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• AutoML did not required pre-processing</a:t>
          </a:r>
          <a:endParaRPr lang="en-US" sz="1500" kern="1200"/>
        </a:p>
      </dsp:txBody>
      <dsp:txXfrm>
        <a:off x="1813880" y="2070271"/>
        <a:ext cx="6993733" cy="565590"/>
      </dsp:txXfrm>
    </dsp:sp>
    <dsp:sp modelId="{CD79FF54-B143-DC44-A88F-E0CC46B8C1EB}">
      <dsp:nvSpPr>
        <dsp:cNvPr id="0" name=""/>
        <dsp:cNvSpPr/>
      </dsp:nvSpPr>
      <dsp:spPr>
        <a:xfrm>
          <a:off x="2395045" y="2736900"/>
          <a:ext cx="8018195" cy="600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/>
            <a:t>• Results from AutoML and conventional machine learning models are equivalent.</a:t>
          </a:r>
          <a:endParaRPr lang="en-US" sz="1500" kern="1200"/>
        </a:p>
      </dsp:txBody>
      <dsp:txXfrm>
        <a:off x="2412641" y="2754496"/>
        <a:ext cx="6993733" cy="565590"/>
      </dsp:txXfrm>
    </dsp:sp>
    <dsp:sp modelId="{F9171174-B710-214F-8640-5813BB6682EF}">
      <dsp:nvSpPr>
        <dsp:cNvPr id="0" name=""/>
        <dsp:cNvSpPr/>
      </dsp:nvSpPr>
      <dsp:spPr>
        <a:xfrm>
          <a:off x="7627686" y="438905"/>
          <a:ext cx="390508" cy="390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715550" y="438905"/>
        <a:ext cx="214780" cy="293857"/>
      </dsp:txXfrm>
    </dsp:sp>
    <dsp:sp modelId="{9E1670CD-06E9-C540-ADE3-C83769CA96AF}">
      <dsp:nvSpPr>
        <dsp:cNvPr id="0" name=""/>
        <dsp:cNvSpPr/>
      </dsp:nvSpPr>
      <dsp:spPr>
        <a:xfrm>
          <a:off x="8226448" y="1123130"/>
          <a:ext cx="390508" cy="390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314312" y="1123130"/>
        <a:ext cx="214780" cy="293857"/>
      </dsp:txXfrm>
    </dsp:sp>
    <dsp:sp modelId="{DD94E97C-A099-8E47-BFD6-635820FDA49E}">
      <dsp:nvSpPr>
        <dsp:cNvPr id="0" name=""/>
        <dsp:cNvSpPr/>
      </dsp:nvSpPr>
      <dsp:spPr>
        <a:xfrm>
          <a:off x="8825209" y="1797342"/>
          <a:ext cx="390508" cy="390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913073" y="1797342"/>
        <a:ext cx="214780" cy="293857"/>
      </dsp:txXfrm>
    </dsp:sp>
    <dsp:sp modelId="{1FDD00FE-200D-0746-B058-2BF6D294D4E4}">
      <dsp:nvSpPr>
        <dsp:cNvPr id="0" name=""/>
        <dsp:cNvSpPr/>
      </dsp:nvSpPr>
      <dsp:spPr>
        <a:xfrm>
          <a:off x="9423970" y="2488242"/>
          <a:ext cx="390508" cy="390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9511834" y="2488242"/>
        <a:ext cx="214780" cy="2938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D7627-5EA8-4ACD-87FF-2154861F4960}">
      <dsp:nvSpPr>
        <dsp:cNvPr id="0" name=""/>
        <dsp:cNvSpPr/>
      </dsp:nvSpPr>
      <dsp:spPr>
        <a:xfrm>
          <a:off x="285877" y="109321"/>
          <a:ext cx="1373872" cy="13738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EE98C-F827-480A-811C-16CD0227545F}">
      <dsp:nvSpPr>
        <dsp:cNvPr id="0" name=""/>
        <dsp:cNvSpPr/>
      </dsp:nvSpPr>
      <dsp:spPr>
        <a:xfrm>
          <a:off x="574390" y="397834"/>
          <a:ext cx="796845" cy="796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5F091-2A82-4892-B4EA-8527897D239B}">
      <dsp:nvSpPr>
        <dsp:cNvPr id="0" name=""/>
        <dsp:cNvSpPr/>
      </dsp:nvSpPr>
      <dsp:spPr>
        <a:xfrm>
          <a:off x="1954150" y="109321"/>
          <a:ext cx="3238412" cy="137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• Custom-made ML is better than AutoML</a:t>
          </a:r>
          <a:endParaRPr lang="en-US" sz="1700" kern="1200"/>
        </a:p>
      </dsp:txBody>
      <dsp:txXfrm>
        <a:off x="1954150" y="109321"/>
        <a:ext cx="3238412" cy="1373872"/>
      </dsp:txXfrm>
    </dsp:sp>
    <dsp:sp modelId="{6EBC1990-07F3-414F-864D-4415EF98CD95}">
      <dsp:nvSpPr>
        <dsp:cNvPr id="0" name=""/>
        <dsp:cNvSpPr/>
      </dsp:nvSpPr>
      <dsp:spPr>
        <a:xfrm>
          <a:off x="5756831" y="109321"/>
          <a:ext cx="1373872" cy="13738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8FA80-FD48-4411-97E2-899CA04D3C85}">
      <dsp:nvSpPr>
        <dsp:cNvPr id="0" name=""/>
        <dsp:cNvSpPr/>
      </dsp:nvSpPr>
      <dsp:spPr>
        <a:xfrm>
          <a:off x="6045345" y="397834"/>
          <a:ext cx="796845" cy="796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13CBF-C86F-4267-8D00-A4A417534AC3}">
      <dsp:nvSpPr>
        <dsp:cNvPr id="0" name=""/>
        <dsp:cNvSpPr/>
      </dsp:nvSpPr>
      <dsp:spPr>
        <a:xfrm>
          <a:off x="7425105" y="109321"/>
          <a:ext cx="3238412" cy="137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• </a:t>
          </a:r>
          <a:r>
            <a:rPr lang="en-IN" sz="1700" b="1" kern="1200"/>
            <a:t>We are fully aware of what was used, how it was used, and what algorithm was applied to accomplish the goal.</a:t>
          </a:r>
          <a:endParaRPr lang="en-US" sz="1700" kern="1200"/>
        </a:p>
      </dsp:txBody>
      <dsp:txXfrm>
        <a:off x="7425105" y="109321"/>
        <a:ext cx="3238412" cy="1373872"/>
      </dsp:txXfrm>
    </dsp:sp>
    <dsp:sp modelId="{8F026EB0-9654-4EDA-90DC-5E769265DF29}">
      <dsp:nvSpPr>
        <dsp:cNvPr id="0" name=""/>
        <dsp:cNvSpPr/>
      </dsp:nvSpPr>
      <dsp:spPr>
        <a:xfrm>
          <a:off x="285877" y="2090767"/>
          <a:ext cx="1373872" cy="13738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18D20-0CB9-4F96-89BD-FADF0644E5A3}">
      <dsp:nvSpPr>
        <dsp:cNvPr id="0" name=""/>
        <dsp:cNvSpPr/>
      </dsp:nvSpPr>
      <dsp:spPr>
        <a:xfrm>
          <a:off x="574390" y="2379280"/>
          <a:ext cx="796845" cy="796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19E26-73EA-4B18-B43F-2975782F7D05}">
      <dsp:nvSpPr>
        <dsp:cNvPr id="0" name=""/>
        <dsp:cNvSpPr/>
      </dsp:nvSpPr>
      <dsp:spPr>
        <a:xfrm>
          <a:off x="1954150" y="2090767"/>
          <a:ext cx="3238412" cy="137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• If we can train and forecast in real time, it will benefit us and take less time to do so, although this use case may not allow for it.</a:t>
          </a:r>
          <a:endParaRPr lang="en-US" sz="1700" kern="1200"/>
        </a:p>
      </dsp:txBody>
      <dsp:txXfrm>
        <a:off x="1954150" y="2090767"/>
        <a:ext cx="3238412" cy="1373872"/>
      </dsp:txXfrm>
    </dsp:sp>
    <dsp:sp modelId="{956C18B5-113D-4737-A31B-3A8088E42C6A}">
      <dsp:nvSpPr>
        <dsp:cNvPr id="0" name=""/>
        <dsp:cNvSpPr/>
      </dsp:nvSpPr>
      <dsp:spPr>
        <a:xfrm>
          <a:off x="5756831" y="2090767"/>
          <a:ext cx="1373872" cy="13738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7D857-9DA0-4342-A737-969A794528C0}">
      <dsp:nvSpPr>
        <dsp:cNvPr id="0" name=""/>
        <dsp:cNvSpPr/>
      </dsp:nvSpPr>
      <dsp:spPr>
        <a:xfrm>
          <a:off x="6045345" y="2379280"/>
          <a:ext cx="796845" cy="796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26FD4-FB80-47F2-80C8-4313900CA62A}">
      <dsp:nvSpPr>
        <dsp:cNvPr id="0" name=""/>
        <dsp:cNvSpPr/>
      </dsp:nvSpPr>
      <dsp:spPr>
        <a:xfrm>
          <a:off x="7425105" y="2090767"/>
          <a:ext cx="3238412" cy="1373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• The ideal application for AutoML is as a foundational model.</a:t>
          </a:r>
          <a:endParaRPr lang="en-US" sz="1700" kern="1200"/>
        </a:p>
      </dsp:txBody>
      <dsp:txXfrm>
        <a:off x="7425105" y="2090767"/>
        <a:ext cx="3238412" cy="1373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4425CD-0A81-4F34-97D3-97E7F2F9FF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90D6E-BE91-4B90-BBD7-C0C16F53FAB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2ED92B5C-53BC-42D8-9F2C-D1DBD27FBB73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8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57128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509856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275755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41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7" name="Graphic 1">
            <a:extLst>
              <a:ext uri="{FF2B5EF4-FFF2-40B4-BE49-F238E27FC236}">
                <a16:creationId xmlns:a16="http://schemas.microsoft.com/office/drawing/2014/main" id="{53CC0D9A-C2E8-4086-8346-AAB7A7AE28E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Freeform: Shape 11">
              <a:extLst>
                <a:ext uri="{FF2B5EF4-FFF2-40B4-BE49-F238E27FC236}">
                  <a16:creationId xmlns:a16="http://schemas.microsoft.com/office/drawing/2014/main" id="{736FB80C-A43E-4CAA-9FC4-6C1DEF499A0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AC964889-BBF4-4D5A-9E1E-FE87EA7D8A7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" name="Graphic 4">
            <a:extLst>
              <a:ext uri="{FF2B5EF4-FFF2-40B4-BE49-F238E27FC236}">
                <a16:creationId xmlns:a16="http://schemas.microsoft.com/office/drawing/2014/main" id="{9AE5E15C-F589-4821-AC06-3F59A8660A5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20CFDF71-574F-48D2-826B-3D2326370ADA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138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8">
            <a:extLst>
              <a:ext uri="{FF2B5EF4-FFF2-40B4-BE49-F238E27FC236}">
                <a16:creationId xmlns:a16="http://schemas.microsoft.com/office/drawing/2014/main" id="{4FC7AFF8-97F1-4ABB-828E-21DA74A3A31F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9" name="Graphic 1">
            <a:extLst>
              <a:ext uri="{FF2B5EF4-FFF2-40B4-BE49-F238E27FC236}">
                <a16:creationId xmlns:a16="http://schemas.microsoft.com/office/drawing/2014/main" id="{822BAAA9-D065-4992-8836-558AE5D49A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24C0047D-360E-41E6-A495-75A6E15164AC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5CF08F73-5F84-4C23-8575-147135C51B7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2" name="Graphic 4">
            <a:extLst>
              <a:ext uri="{FF2B5EF4-FFF2-40B4-BE49-F238E27FC236}">
                <a16:creationId xmlns:a16="http://schemas.microsoft.com/office/drawing/2014/main" id="{B526279A-22ED-4DE3-8396-EE4C0C91299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7C5FF5A-A792-4581-8D5B-B979CCD4CAA9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48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1" name="Graphic 1">
            <a:extLst>
              <a:ext uri="{FF2B5EF4-FFF2-40B4-BE49-F238E27FC236}">
                <a16:creationId xmlns:a16="http://schemas.microsoft.com/office/drawing/2014/main" id="{AC188210-B7BA-46E0-A88E-3A8649AFEFD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950FC9D-97E1-4F28-8271-F23BCD49F0AB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73CDCE0-C252-4D6E-8D79-316BDDFA24A2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4" name="Graphic 4">
            <a:extLst>
              <a:ext uri="{FF2B5EF4-FFF2-40B4-BE49-F238E27FC236}">
                <a16:creationId xmlns:a16="http://schemas.microsoft.com/office/drawing/2014/main" id="{EFDFF108-7ECD-44A1-A917-EDBFDFD23099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DCBD64C4-90D2-434F-AA35-C9F11D09B10C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64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6" name="Graphic 1">
            <a:extLst>
              <a:ext uri="{FF2B5EF4-FFF2-40B4-BE49-F238E27FC236}">
                <a16:creationId xmlns:a16="http://schemas.microsoft.com/office/drawing/2014/main" id="{4953ED68-E053-4F5E-95C4-1CBA1380D3C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Freeform: Shape 11">
              <a:extLst>
                <a:ext uri="{FF2B5EF4-FFF2-40B4-BE49-F238E27FC236}">
                  <a16:creationId xmlns:a16="http://schemas.microsoft.com/office/drawing/2014/main" id="{94A27818-A2FD-4B5A-AEEF-BC5AA0B41C58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Freeform: Shape 12">
              <a:extLst>
                <a:ext uri="{FF2B5EF4-FFF2-40B4-BE49-F238E27FC236}">
                  <a16:creationId xmlns:a16="http://schemas.microsoft.com/office/drawing/2014/main" id="{3A5C2F94-F843-4F7F-90F9-726337029F59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9" name="Graphic 4">
            <a:extLst>
              <a:ext uri="{FF2B5EF4-FFF2-40B4-BE49-F238E27FC236}">
                <a16:creationId xmlns:a16="http://schemas.microsoft.com/office/drawing/2014/main" id="{C441DE7F-B669-4DCD-ACA0-AE99CD2FEFF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CAF4AE7D-7A27-4F9D-B1FA-B8E7A4E2E8BD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91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5" name="Graphic 1">
            <a:extLst>
              <a:ext uri="{FF2B5EF4-FFF2-40B4-BE49-F238E27FC236}">
                <a16:creationId xmlns:a16="http://schemas.microsoft.com/office/drawing/2014/main" id="{6DB5F632-D5F3-4824-8001-7DAD6DEF452B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Freeform: Shape 11">
              <a:extLst>
                <a:ext uri="{FF2B5EF4-FFF2-40B4-BE49-F238E27FC236}">
                  <a16:creationId xmlns:a16="http://schemas.microsoft.com/office/drawing/2014/main" id="{5C952C7B-25D2-4188-8E98-FE686EAB3D09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B2F23F77-1E20-4EA8-8774-7169F46D95A6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8" name="Graphic 4">
            <a:extLst>
              <a:ext uri="{FF2B5EF4-FFF2-40B4-BE49-F238E27FC236}">
                <a16:creationId xmlns:a16="http://schemas.microsoft.com/office/drawing/2014/main" id="{A80DD1FF-FF39-47D2-BCAC-68FE31393844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90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Graphic 1">
            <a:extLst>
              <a:ext uri="{FF2B5EF4-FFF2-40B4-BE49-F238E27FC236}">
                <a16:creationId xmlns:a16="http://schemas.microsoft.com/office/drawing/2014/main" id="{CA050EF8-A067-45AA-8A64-E2636A120EB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7BDFF07A-ACED-42CD-A0A7-50D54F4362A3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998F324-902C-4BD1-8938-86FF002AD983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1" name="Graphic 4">
            <a:extLst>
              <a:ext uri="{FF2B5EF4-FFF2-40B4-BE49-F238E27FC236}">
                <a16:creationId xmlns:a16="http://schemas.microsoft.com/office/drawing/2014/main" id="{3FC69E10-6BCD-432F-9DFE-5852271164FA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15">
            <a:extLst>
              <a:ext uri="{FF2B5EF4-FFF2-40B4-BE49-F238E27FC236}">
                <a16:creationId xmlns:a16="http://schemas.microsoft.com/office/drawing/2014/main" id="{5BF752CA-86C0-4FA1-A894-83DC66C0B26C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698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425CD-0A81-4F34-97D3-97E7F2F9FFF1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Graphic 15">
            <a:extLst>
              <a:ext uri="{FF2B5EF4-FFF2-40B4-BE49-F238E27FC236}">
                <a16:creationId xmlns:a16="http://schemas.microsoft.com/office/drawing/2014/main" id="{4FFE7827-24F2-4C1F-9ECD-6B44F694992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463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MSIPCMContentMarking" descr="{&quot;HashCode&quot;:-54214931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17D47F1C-5065-4CD3-9761-D15F546E1A84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8205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693" r:id="rId14"/>
    <p:sldLayoutId id="2147483694" r:id="rId15"/>
    <p:sldLayoutId id="2147483697" r:id="rId16"/>
    <p:sldLayoutId id="2147483698" r:id="rId17"/>
    <p:sldLayoutId id="2147483699" r:id="rId18"/>
    <p:sldLayoutId id="2147483701" r:id="rId19"/>
    <p:sldLayoutId id="2147483700" r:id="rId20"/>
    <p:sldLayoutId id="2147483687" r:id="rId21"/>
    <p:sldLayoutId id="2147483696" r:id="rId22"/>
    <p:sldLayoutId id="2147483688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488" y="3773554"/>
            <a:ext cx="10090287" cy="700489"/>
          </a:xfrm>
        </p:spPr>
        <p:txBody>
          <a:bodyPr/>
          <a:lstStyle/>
          <a:p>
            <a:r>
              <a:rPr lang="en-IN" sz="4400" b="1" u="none" strike="noStrike" baseline="0" dirty="0">
                <a:solidFill>
                  <a:srgbClr val="44546A"/>
                </a:solidFill>
                <a:latin typeface="Bookman Old Style" panose="02050604050505020204" pitchFamily="18" charset="0"/>
              </a:rPr>
              <a:t>Data Science Project</a:t>
            </a:r>
            <a:endParaRPr lang="ru-RU" sz="4400" b="1" dirty="0">
              <a:latin typeface="Bookman Old Style" panose="02050604050505020204" pitchFamily="18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753A379-C742-DB35-244A-8C8F299D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3015" y="957155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Agenda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CCBE65FE-0172-7649-CD4A-F5656E1709E5}"/>
              </a:ext>
            </a:extLst>
          </p:cNvPr>
          <p:cNvGraphicFramePr/>
          <p:nvPr/>
        </p:nvGraphicFramePr>
        <p:xfrm>
          <a:off x="1674143" y="2134681"/>
          <a:ext cx="4985963" cy="3766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79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9609" y="2764017"/>
            <a:ext cx="4286415" cy="1329965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Data Science Lifecycle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3D3A6AB-9F50-4925-A017-5D2E4BDAA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563" y="95534"/>
            <a:ext cx="8384345" cy="66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019" y="820310"/>
            <a:ext cx="5056082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Project Overview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B5AAFDC6-ED1A-913D-E580-8032F1DDF18A}"/>
              </a:ext>
            </a:extLst>
          </p:cNvPr>
          <p:cNvGraphicFramePr/>
          <p:nvPr/>
        </p:nvGraphicFramePr>
        <p:xfrm>
          <a:off x="674019" y="2134681"/>
          <a:ext cx="11298906" cy="4221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45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71362F-6305-42A2-8633-285CE381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1F50C1-F708-485D-B1A9-65873AB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F7F52A-561E-4CE4-A251-1565CF80F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F717E-1596-4763-8083-7EDE48E71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16E5FD-1641-417A-B344-1BB5728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323114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3895344"/>
            <a:ext cx="9966960" cy="1490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cap="all" dirty="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9530" y="5458949"/>
            <a:ext cx="8767860" cy="72141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000" b="1">
                <a:solidFill>
                  <a:schemeClr val="accent1"/>
                </a:solidFill>
              </a:rPr>
              <a:t>Analysis</a:t>
            </a: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D4C9B88-DDD1-4F32-8C23-55A6E289E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20" y="838090"/>
            <a:ext cx="3911514" cy="2796733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C004704-16FB-46F1-BF13-48574AE3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6" y="843526"/>
            <a:ext cx="3903911" cy="279129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29530" y="6223828"/>
            <a:ext cx="17062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en-US" kern="1200"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69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0AE838-3E5E-4FAD-AE3D-46997889A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1C35DF-3021-4AB9-8A48-C5E3FC20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Analysis</a:t>
            </a:r>
          </a:p>
        </p:txBody>
      </p:sp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FA391E43-BD15-4D6B-AC16-22B19129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8" y="1187355"/>
            <a:ext cx="7585101" cy="48858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194853-9822-49EF-BD92-582630455DB4}"/>
              </a:ext>
            </a:extLst>
          </p:cNvPr>
          <p:cNvSpPr txBox="1"/>
          <p:nvPr/>
        </p:nvSpPr>
        <p:spPr>
          <a:xfrm>
            <a:off x="627796" y="2514936"/>
            <a:ext cx="29069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here is a correlation between the applicant's income and the loan amount they applied for.</a:t>
            </a: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9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498" y="1024389"/>
            <a:ext cx="4421856" cy="7490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Modeling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0" name="Text Placeholder 3">
            <a:extLst>
              <a:ext uri="{FF2B5EF4-FFF2-40B4-BE49-F238E27FC236}">
                <a16:creationId xmlns:a16="http://schemas.microsoft.com/office/drawing/2014/main" id="{9EF82FAB-611D-2803-65E5-8BE2FDF75AD1}"/>
              </a:ext>
            </a:extLst>
          </p:cNvPr>
          <p:cNvGraphicFramePr/>
          <p:nvPr/>
        </p:nvGraphicFramePr>
        <p:xfrm>
          <a:off x="982639" y="2495928"/>
          <a:ext cx="10413241" cy="333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60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28855"/>
            <a:ext cx="4862494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Model Evaluation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ABB7755-A044-45D4-A8F6-DAB34C54B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53403"/>
              </p:ext>
            </p:extLst>
          </p:nvPr>
        </p:nvGraphicFramePr>
        <p:xfrm>
          <a:off x="1201003" y="2394857"/>
          <a:ext cx="9945968" cy="190553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988578">
                  <a:extLst>
                    <a:ext uri="{9D8B030D-6E8A-4147-A177-3AD203B41FA5}">
                      <a16:colId xmlns:a16="http://schemas.microsoft.com/office/drawing/2014/main" val="3923733502"/>
                    </a:ext>
                  </a:extLst>
                </a:gridCol>
                <a:gridCol w="2642068">
                  <a:extLst>
                    <a:ext uri="{9D8B030D-6E8A-4147-A177-3AD203B41FA5}">
                      <a16:colId xmlns:a16="http://schemas.microsoft.com/office/drawing/2014/main" val="2342528244"/>
                    </a:ext>
                  </a:extLst>
                </a:gridCol>
                <a:gridCol w="3315322">
                  <a:extLst>
                    <a:ext uri="{9D8B030D-6E8A-4147-A177-3AD203B41FA5}">
                      <a16:colId xmlns:a16="http://schemas.microsoft.com/office/drawing/2014/main" val="1527328182"/>
                    </a:ext>
                  </a:extLst>
                </a:gridCol>
              </a:tblGrid>
              <a:tr h="8942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AutoML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Custom-made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130848"/>
                  </a:ext>
                </a:extLst>
              </a:tr>
              <a:tr h="101127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/>
                        <a:t>Accuracy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2995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193904B-614E-44E5-8D3E-BC63BFCB17DF}"/>
              </a:ext>
            </a:extLst>
          </p:cNvPr>
          <p:cNvSpPr txBox="1"/>
          <p:nvPr/>
        </p:nvSpPr>
        <p:spPr>
          <a:xfrm>
            <a:off x="1201003" y="4981433"/>
            <a:ext cx="1020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• </a:t>
            </a:r>
            <a:r>
              <a:rPr lang="en-IN" sz="2400" b="1" dirty="0">
                <a:solidFill>
                  <a:srgbClr val="002060"/>
                </a:solidFill>
              </a:rPr>
              <a:t>Where accuracy is the total of all the model's correctly predicted outcomes over all predicted outcomes.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93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1" y="969798"/>
            <a:ext cx="5176393" cy="749047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Bookman Old Style" panose="02050604050505020204" pitchFamily="18" charset="0"/>
              </a:rPr>
              <a:t>Recommendations</a:t>
            </a:r>
            <a:endParaRPr lang="ru-RU" sz="40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8" name="Text Placeholder 3">
            <a:extLst>
              <a:ext uri="{FF2B5EF4-FFF2-40B4-BE49-F238E27FC236}">
                <a16:creationId xmlns:a16="http://schemas.microsoft.com/office/drawing/2014/main" id="{BA5D0A4C-CFAA-3381-5CEC-BC5A81D7B7D8}"/>
              </a:ext>
            </a:extLst>
          </p:cNvPr>
          <p:cNvGraphicFramePr/>
          <p:nvPr/>
        </p:nvGraphicFramePr>
        <p:xfrm>
          <a:off x="774031" y="2185394"/>
          <a:ext cx="10949395" cy="3573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83943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312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Corbel</vt:lpstr>
      <vt:lpstr>Wingdings</vt:lpstr>
      <vt:lpstr>Basis</vt:lpstr>
      <vt:lpstr>PowerPoint Presentation</vt:lpstr>
      <vt:lpstr>PowerPoint Presentation</vt:lpstr>
      <vt:lpstr>PowerPoint Presentation</vt:lpstr>
      <vt:lpstr>TEXT LAYOUT 1</vt:lpstr>
      <vt:lpstr>Analysis</vt:lpstr>
      <vt:lpstr>Analysis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2022-05-18T22:38:45Z</dcterms:created>
  <dcterms:modified xsi:type="dcterms:W3CDTF">2025-02-17T17:00:24Z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b1c9b508-7c6e-42bd-bedf-808292653d6c_Enabled">
    <vt:lpwstr>true</vt:lpwstr>
  </property>
  <property fmtid="{D5CDD505-2E9C-101B-9397-08002B2CF9AE}" pid="4" name="MSIP_Label_b1c9b508-7c6e-42bd-bedf-808292653d6c_SetDate">
    <vt:lpwstr>2022-05-19T01:22:06Z</vt:lpwstr>
  </property>
  <property fmtid="{D5CDD505-2E9C-101B-9397-08002B2CF9AE}" pid="5" name="MSIP_Label_b1c9b508-7c6e-42bd-bedf-808292653d6c_Method">
    <vt:lpwstr>Standard</vt:lpwstr>
  </property>
  <property fmtid="{D5CDD505-2E9C-101B-9397-08002B2CF9AE}" pid="6" name="MSIP_Label_b1c9b508-7c6e-42bd-bedf-808292653d6c_Name">
    <vt:lpwstr>b1c9b508-7c6e-42bd-bedf-808292653d6c</vt:lpwstr>
  </property>
  <property fmtid="{D5CDD505-2E9C-101B-9397-08002B2CF9AE}" pid="7" name="MSIP_Label_b1c9b508-7c6e-42bd-bedf-808292653d6c_SiteId">
    <vt:lpwstr>2882be50-2012-4d88-ac86-544124e120c8</vt:lpwstr>
  </property>
  <property fmtid="{D5CDD505-2E9C-101B-9397-08002B2CF9AE}" pid="8" name="MSIP_Label_b1c9b508-7c6e-42bd-bedf-808292653d6c_ActionId">
    <vt:lpwstr>c3df17d2-40a2-4bd4-9a6b-f03faab2d8c2</vt:lpwstr>
  </property>
  <property fmtid="{D5CDD505-2E9C-101B-9397-08002B2CF9AE}" pid="9" name="MSIP_Label_b1c9b508-7c6e-42bd-bedf-808292653d6c_ContentBits">
    <vt:lpwstr>3</vt:lpwstr>
  </property>
</Properties>
</file>