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76" r:id="rId5"/>
    <p:sldId id="277" r:id="rId6"/>
    <p:sldId id="286" r:id="rId7"/>
    <p:sldId id="260" r:id="rId8"/>
    <p:sldId id="261" r:id="rId9"/>
    <p:sldId id="282" r:id="rId10"/>
    <p:sldId id="283" r:id="rId11"/>
    <p:sldId id="284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300" r:id="rId20"/>
    <p:sldId id="297" r:id="rId21"/>
    <p:sldId id="298" r:id="rId22"/>
    <p:sldId id="264" r:id="rId23"/>
    <p:sldId id="299" r:id="rId2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C7913-1DF0-AD47-A811-CF0F3E82B14E}" v="939" dt="2023-02-10T11:32:1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IL Juian" userId="b4fa40b5-ba91-4665-86b1-629879fe72a2" providerId="ADAL" clId="{78AC7913-1DF0-AD47-A811-CF0F3E82B14E}"/>
    <pc:docChg chg="undo redo custSel addSld delSld modSld sldOrd">
      <pc:chgData name="MOEIL Juian" userId="b4fa40b5-ba91-4665-86b1-629879fe72a2" providerId="ADAL" clId="{78AC7913-1DF0-AD47-A811-CF0F3E82B14E}" dt="2023-02-10T11:32:34.552" v="4904" actId="1076"/>
      <pc:docMkLst>
        <pc:docMk/>
      </pc:docMkLst>
      <pc:sldChg chg="addSp delSp modSp mod">
        <pc:chgData name="MOEIL Juian" userId="b4fa40b5-ba91-4665-86b1-629879fe72a2" providerId="ADAL" clId="{78AC7913-1DF0-AD47-A811-CF0F3E82B14E}" dt="2023-02-09T16:19:58.311" v="2224" actId="478"/>
        <pc:sldMkLst>
          <pc:docMk/>
          <pc:sldMk cId="218979313" sldId="256"/>
        </pc:sldMkLst>
        <pc:spChg chg="del">
          <ac:chgData name="MOEIL Juian" userId="b4fa40b5-ba91-4665-86b1-629879fe72a2" providerId="ADAL" clId="{78AC7913-1DF0-AD47-A811-CF0F3E82B14E}" dt="2023-02-09T14:44:41.166" v="0" actId="478"/>
          <ac:spMkLst>
            <pc:docMk/>
            <pc:sldMk cId="218979313" sldId="256"/>
            <ac:spMk id="2" creationId="{6D4C0398-355C-50E0-C97A-F05C07C5747F}"/>
          </ac:spMkLst>
        </pc:spChg>
        <pc:spChg chg="del">
          <ac:chgData name="MOEIL Juian" userId="b4fa40b5-ba91-4665-86b1-629879fe72a2" providerId="ADAL" clId="{78AC7913-1DF0-AD47-A811-CF0F3E82B14E}" dt="2023-02-09T14:44:42.016" v="1" actId="478"/>
          <ac:spMkLst>
            <pc:docMk/>
            <pc:sldMk cId="218979313" sldId="256"/>
            <ac:spMk id="3" creationId="{1C83D50C-418E-429A-BF6F-76CAB70278A4}"/>
          </ac:spMkLst>
        </pc:spChg>
        <pc:spChg chg="add mod">
          <ac:chgData name="MOEIL Juian" userId="b4fa40b5-ba91-4665-86b1-629879fe72a2" providerId="ADAL" clId="{78AC7913-1DF0-AD47-A811-CF0F3E82B14E}" dt="2023-02-09T16:07:34.193" v="1572" actId="20577"/>
          <ac:spMkLst>
            <pc:docMk/>
            <pc:sldMk cId="218979313" sldId="256"/>
            <ac:spMk id="4" creationId="{FA09A860-AC74-0D6F-F278-0B807118BC7F}"/>
          </ac:spMkLst>
        </pc:spChg>
        <pc:spChg chg="add del mod">
          <ac:chgData name="MOEIL Juian" userId="b4fa40b5-ba91-4665-86b1-629879fe72a2" providerId="ADAL" clId="{78AC7913-1DF0-AD47-A811-CF0F3E82B14E}" dt="2023-02-09T16:19:58.311" v="2224" actId="478"/>
          <ac:spMkLst>
            <pc:docMk/>
            <pc:sldMk cId="218979313" sldId="256"/>
            <ac:spMk id="5" creationId="{0217CF3E-05A9-9826-7937-FE66739B6A4F}"/>
          </ac:spMkLst>
        </pc:spChg>
      </pc:sldChg>
      <pc:sldChg chg="addSp delSp modSp add mod modTransition modNotesTx">
        <pc:chgData name="MOEIL Juian" userId="b4fa40b5-ba91-4665-86b1-629879fe72a2" providerId="ADAL" clId="{78AC7913-1DF0-AD47-A811-CF0F3E82B14E}" dt="2023-02-10T09:48:15.641" v="4826"/>
        <pc:sldMkLst>
          <pc:docMk/>
          <pc:sldMk cId="2119061668" sldId="257"/>
        </pc:sldMkLst>
        <pc:spChg chg="add mod">
          <ac:chgData name="MOEIL Juian" userId="b4fa40b5-ba91-4665-86b1-629879fe72a2" providerId="ADAL" clId="{78AC7913-1DF0-AD47-A811-CF0F3E82B14E}" dt="2023-02-09T16:09:24.987" v="1611" actId="1076"/>
          <ac:spMkLst>
            <pc:docMk/>
            <pc:sldMk cId="2119061668" sldId="257"/>
            <ac:spMk id="2" creationId="{23D88AF2-2AC8-2B34-C416-08866A2E9552}"/>
          </ac:spMkLst>
        </pc:spChg>
        <pc:spChg chg="add mod">
          <ac:chgData name="MOEIL Juian" userId="b4fa40b5-ba91-4665-86b1-629879fe72a2" providerId="ADAL" clId="{78AC7913-1DF0-AD47-A811-CF0F3E82B14E}" dt="2023-02-09T16:09:28.905" v="1612" actId="1076"/>
          <ac:spMkLst>
            <pc:docMk/>
            <pc:sldMk cId="2119061668" sldId="257"/>
            <ac:spMk id="3" creationId="{3EB8E088-850A-8A6B-9327-039820A8AB5C}"/>
          </ac:spMkLst>
        </pc:spChg>
        <pc:spChg chg="add mod">
          <ac:chgData name="MOEIL Juian" userId="b4fa40b5-ba91-4665-86b1-629879fe72a2" providerId="ADAL" clId="{78AC7913-1DF0-AD47-A811-CF0F3E82B14E}" dt="2023-02-10T07:31:31.902" v="2398" actId="1076"/>
          <ac:spMkLst>
            <pc:docMk/>
            <pc:sldMk cId="2119061668" sldId="257"/>
            <ac:spMk id="4" creationId="{75D09EBE-7224-7CB8-019F-7AB12F10FE68}"/>
          </ac:spMkLst>
        </pc:spChg>
        <pc:spChg chg="del mod">
          <ac:chgData name="MOEIL Juian" userId="b4fa40b5-ba91-4665-86b1-629879fe72a2" providerId="ADAL" clId="{78AC7913-1DF0-AD47-A811-CF0F3E82B14E}" dt="2023-02-09T16:07:41.378" v="1573" actId="478"/>
          <ac:spMkLst>
            <pc:docMk/>
            <pc:sldMk cId="2119061668" sldId="257"/>
            <ac:spMk id="4" creationId="{FA09A860-AC74-0D6F-F278-0B807118BC7F}"/>
          </ac:spMkLst>
        </pc:spChg>
        <pc:spChg chg="add mod">
          <ac:chgData name="MOEIL Juian" userId="b4fa40b5-ba91-4665-86b1-629879fe72a2" providerId="ADAL" clId="{78AC7913-1DF0-AD47-A811-CF0F3E82B14E}" dt="2023-02-10T07:31:31.902" v="2398" actId="1076"/>
          <ac:spMkLst>
            <pc:docMk/>
            <pc:sldMk cId="2119061668" sldId="257"/>
            <ac:spMk id="5" creationId="{2874BD02-75BF-7FED-65B9-78A2305DFA42}"/>
          </ac:spMkLst>
        </pc:spChg>
        <pc:spChg chg="add del mod">
          <ac:chgData name="MOEIL Juian" userId="b4fa40b5-ba91-4665-86b1-629879fe72a2" providerId="ADAL" clId="{78AC7913-1DF0-AD47-A811-CF0F3E82B14E}" dt="2023-02-09T16:09:57.997" v="1634" actId="478"/>
          <ac:spMkLst>
            <pc:docMk/>
            <pc:sldMk cId="2119061668" sldId="257"/>
            <ac:spMk id="5" creationId="{3ADEE087-FFEE-120B-16DC-339E0AAA3743}"/>
          </ac:spMkLst>
        </pc:spChg>
        <pc:spChg chg="add del mod">
          <ac:chgData name="MOEIL Juian" userId="b4fa40b5-ba91-4665-86b1-629879fe72a2" providerId="ADAL" clId="{78AC7913-1DF0-AD47-A811-CF0F3E82B14E}" dt="2023-02-09T15:30:25.371" v="573" actId="478"/>
          <ac:spMkLst>
            <pc:docMk/>
            <pc:sldMk cId="2119061668" sldId="257"/>
            <ac:spMk id="6" creationId="{54B878EE-FDD4-3A93-B848-475FA0790A2E}"/>
          </ac:spMkLst>
        </pc:spChg>
        <pc:spChg chg="add del mod">
          <ac:chgData name="MOEIL Juian" userId="b4fa40b5-ba91-4665-86b1-629879fe72a2" providerId="ADAL" clId="{78AC7913-1DF0-AD47-A811-CF0F3E82B14E}" dt="2023-02-09T16:09:20.874" v="1610" actId="478"/>
          <ac:spMkLst>
            <pc:docMk/>
            <pc:sldMk cId="2119061668" sldId="257"/>
            <ac:spMk id="7" creationId="{52334A64-76EF-0DDF-7D41-C8E43D4BB3F5}"/>
          </ac:spMkLst>
        </pc:spChg>
        <pc:picChg chg="add mod">
          <ac:chgData name="MOEIL Juian" userId="b4fa40b5-ba91-4665-86b1-629879fe72a2" providerId="ADAL" clId="{78AC7913-1DF0-AD47-A811-CF0F3E82B14E}" dt="2023-02-10T07:31:31.902" v="2398" actId="1076"/>
          <ac:picMkLst>
            <pc:docMk/>
            <pc:sldMk cId="2119061668" sldId="257"/>
            <ac:picMk id="8" creationId="{D47450C2-7E91-01F6-D327-7BC138CBE35E}"/>
          </ac:picMkLst>
        </pc:picChg>
        <pc:picChg chg="add mod">
          <ac:chgData name="MOEIL Juian" userId="b4fa40b5-ba91-4665-86b1-629879fe72a2" providerId="ADAL" clId="{78AC7913-1DF0-AD47-A811-CF0F3E82B14E}" dt="2023-02-10T07:31:31.902" v="2398" actId="1076"/>
          <ac:picMkLst>
            <pc:docMk/>
            <pc:sldMk cId="2119061668" sldId="257"/>
            <ac:picMk id="1026" creationId="{EC06804E-4031-BFBF-5055-A388A8A5CFAE}"/>
          </ac:picMkLst>
        </pc:picChg>
        <pc:picChg chg="add del mod">
          <ac:chgData name="MOEIL Juian" userId="b4fa40b5-ba91-4665-86b1-629879fe72a2" providerId="ADAL" clId="{78AC7913-1DF0-AD47-A811-CF0F3E82B14E}" dt="2023-02-10T07:29:38.231" v="2376" actId="478"/>
          <ac:picMkLst>
            <pc:docMk/>
            <pc:sldMk cId="2119061668" sldId="257"/>
            <ac:picMk id="6146" creationId="{BC8A93AB-9BE4-57F2-BD9F-63F2E5C611EE}"/>
          </ac:picMkLst>
        </pc:picChg>
      </pc:sldChg>
      <pc:sldChg chg="addSp delSp add del mod">
        <pc:chgData name="MOEIL Juian" userId="b4fa40b5-ba91-4665-86b1-629879fe72a2" providerId="ADAL" clId="{78AC7913-1DF0-AD47-A811-CF0F3E82B14E}" dt="2023-02-09T15:34:17.729" v="817" actId="2696"/>
        <pc:sldMkLst>
          <pc:docMk/>
          <pc:sldMk cId="1857916724" sldId="258"/>
        </pc:sldMkLst>
        <pc:spChg chg="add del">
          <ac:chgData name="MOEIL Juian" userId="b4fa40b5-ba91-4665-86b1-629879fe72a2" providerId="ADAL" clId="{78AC7913-1DF0-AD47-A811-CF0F3E82B14E}" dt="2023-02-09T15:29:02.180" v="538" actId="478"/>
          <ac:spMkLst>
            <pc:docMk/>
            <pc:sldMk cId="1857916724" sldId="258"/>
            <ac:spMk id="2" creationId="{23D88AF2-2AC8-2B34-C416-08866A2E9552}"/>
          </ac:spMkLst>
        </pc:spChg>
        <pc:spChg chg="add del">
          <ac:chgData name="MOEIL Juian" userId="b4fa40b5-ba91-4665-86b1-629879fe72a2" providerId="ADAL" clId="{78AC7913-1DF0-AD47-A811-CF0F3E82B14E}" dt="2023-02-09T15:29:05.643" v="539" actId="478"/>
          <ac:spMkLst>
            <pc:docMk/>
            <pc:sldMk cId="1857916724" sldId="258"/>
            <ac:spMk id="3" creationId="{3EB8E088-850A-8A6B-9327-039820A8AB5C}"/>
          </ac:spMkLst>
        </pc:spChg>
        <pc:spChg chg="add del">
          <ac:chgData name="MOEIL Juian" userId="b4fa40b5-ba91-4665-86b1-629879fe72a2" providerId="ADAL" clId="{78AC7913-1DF0-AD47-A811-CF0F3E82B14E}" dt="2023-02-09T15:29:05.643" v="539" actId="478"/>
          <ac:spMkLst>
            <pc:docMk/>
            <pc:sldMk cId="1857916724" sldId="258"/>
            <ac:spMk id="5" creationId="{3ADEE087-FFEE-120B-16DC-339E0AAA3743}"/>
          </ac:spMkLst>
        </pc:spChg>
      </pc:sldChg>
      <pc:sldChg chg="add del">
        <pc:chgData name="MOEIL Juian" userId="b4fa40b5-ba91-4665-86b1-629879fe72a2" providerId="ADAL" clId="{78AC7913-1DF0-AD47-A811-CF0F3E82B14E}" dt="2023-02-09T15:28:56.403" v="535"/>
        <pc:sldMkLst>
          <pc:docMk/>
          <pc:sldMk cId="2650737547" sldId="258"/>
        </pc:sldMkLst>
      </pc:sldChg>
      <pc:sldChg chg="add del">
        <pc:chgData name="MOEIL Juian" userId="b4fa40b5-ba91-4665-86b1-629879fe72a2" providerId="ADAL" clId="{78AC7913-1DF0-AD47-A811-CF0F3E82B14E}" dt="2023-02-09T15:28:52.354" v="533" actId="2696"/>
        <pc:sldMkLst>
          <pc:docMk/>
          <pc:sldMk cId="3857328431" sldId="258"/>
        </pc:sldMkLst>
      </pc:sldChg>
      <pc:sldChg chg="addSp delSp modSp add del mod">
        <pc:chgData name="MOEIL Juian" userId="b4fa40b5-ba91-4665-86b1-629879fe72a2" providerId="ADAL" clId="{78AC7913-1DF0-AD47-A811-CF0F3E82B14E}" dt="2023-02-10T07:41:56.287" v="2859" actId="2696"/>
        <pc:sldMkLst>
          <pc:docMk/>
          <pc:sldMk cId="1415538596" sldId="259"/>
        </pc:sldMkLst>
        <pc:spChg chg="del">
          <ac:chgData name="MOEIL Juian" userId="b4fa40b5-ba91-4665-86b1-629879fe72a2" providerId="ADAL" clId="{78AC7913-1DF0-AD47-A811-CF0F3E82B14E}" dt="2023-02-09T16:14:51.200" v="1935" actId="478"/>
          <ac:spMkLst>
            <pc:docMk/>
            <pc:sldMk cId="1415538596" sldId="259"/>
            <ac:spMk id="4" creationId="{FA09A860-AC74-0D6F-F278-0B807118BC7F}"/>
          </ac:spMkLst>
        </pc:spChg>
        <pc:spChg chg="add mod">
          <ac:chgData name="MOEIL Juian" userId="b4fa40b5-ba91-4665-86b1-629879fe72a2" providerId="ADAL" clId="{78AC7913-1DF0-AD47-A811-CF0F3E82B14E}" dt="2023-02-09T15:30:50.420" v="586" actId="20577"/>
          <ac:spMkLst>
            <pc:docMk/>
            <pc:sldMk cId="1415538596" sldId="259"/>
            <ac:spMk id="7" creationId="{A95017C2-A1C7-41B3-C2A9-9A45A7B3D33C}"/>
          </ac:spMkLst>
        </pc:spChg>
      </pc:sldChg>
      <pc:sldChg chg="addSp delSp modSp add mod">
        <pc:chgData name="MOEIL Juian" userId="b4fa40b5-ba91-4665-86b1-629879fe72a2" providerId="ADAL" clId="{78AC7913-1DF0-AD47-A811-CF0F3E82B14E}" dt="2023-02-10T08:07:11.671" v="3463" actId="20577"/>
        <pc:sldMkLst>
          <pc:docMk/>
          <pc:sldMk cId="3382888455" sldId="260"/>
        </pc:sldMkLst>
        <pc:spChg chg="mod">
          <ac:chgData name="MOEIL Juian" userId="b4fa40b5-ba91-4665-86b1-629879fe72a2" providerId="ADAL" clId="{78AC7913-1DF0-AD47-A811-CF0F3E82B14E}" dt="2023-02-09T16:13:50.532" v="1891" actId="1076"/>
          <ac:spMkLst>
            <pc:docMk/>
            <pc:sldMk cId="3382888455" sldId="260"/>
            <ac:spMk id="2" creationId="{23D88AF2-2AC8-2B34-C416-08866A2E9552}"/>
          </ac:spMkLst>
        </pc:spChg>
        <pc:spChg chg="add del mod">
          <ac:chgData name="MOEIL Juian" userId="b4fa40b5-ba91-4665-86b1-629879fe72a2" providerId="ADAL" clId="{78AC7913-1DF0-AD47-A811-CF0F3E82B14E}" dt="2023-02-09T16:13:31.614" v="1889" actId="478"/>
          <ac:spMkLst>
            <pc:docMk/>
            <pc:sldMk cId="3382888455" sldId="260"/>
            <ac:spMk id="3" creationId="{27F08AAD-294A-2644-67DF-FE403C5CAA96}"/>
          </ac:spMkLst>
        </pc:spChg>
        <pc:spChg chg="del">
          <ac:chgData name="MOEIL Juian" userId="b4fa40b5-ba91-4665-86b1-629879fe72a2" providerId="ADAL" clId="{78AC7913-1DF0-AD47-A811-CF0F3E82B14E}" dt="2023-02-09T16:13:43.381" v="1890" actId="478"/>
          <ac:spMkLst>
            <pc:docMk/>
            <pc:sldMk cId="3382888455" sldId="260"/>
            <ac:spMk id="4" creationId="{FA09A860-AC74-0D6F-F278-0B807118BC7F}"/>
          </ac:spMkLst>
        </pc:spChg>
        <pc:spChg chg="add del mod">
          <ac:chgData name="MOEIL Juian" userId="b4fa40b5-ba91-4665-86b1-629879fe72a2" providerId="ADAL" clId="{78AC7913-1DF0-AD47-A811-CF0F3E82B14E}" dt="2023-02-09T16:13:31.614" v="1889" actId="478"/>
          <ac:spMkLst>
            <pc:docMk/>
            <pc:sldMk cId="3382888455" sldId="260"/>
            <ac:spMk id="5" creationId="{B963E079-3994-A074-B05C-B8968C01598E}"/>
          </ac:spMkLst>
        </pc:spChg>
        <pc:spChg chg="add mod">
          <ac:chgData name="MOEIL Juian" userId="b4fa40b5-ba91-4665-86b1-629879fe72a2" providerId="ADAL" clId="{78AC7913-1DF0-AD47-A811-CF0F3E82B14E}" dt="2023-02-10T08:07:11.671" v="3463" actId="20577"/>
          <ac:spMkLst>
            <pc:docMk/>
            <pc:sldMk cId="3382888455" sldId="260"/>
            <ac:spMk id="6" creationId="{568E52A4-3811-ED4E-F700-5BE147185FF1}"/>
          </ac:spMkLst>
        </pc:spChg>
        <pc:spChg chg="add del mod">
          <ac:chgData name="MOEIL Juian" userId="b4fa40b5-ba91-4665-86b1-629879fe72a2" providerId="ADAL" clId="{78AC7913-1DF0-AD47-A811-CF0F3E82B14E}" dt="2023-02-09T16:14:03.625" v="1895" actId="478"/>
          <ac:spMkLst>
            <pc:docMk/>
            <pc:sldMk cId="3382888455" sldId="260"/>
            <ac:spMk id="7" creationId="{D7EE2E23-7F25-CBDA-13A3-655905D60287}"/>
          </ac:spMkLst>
        </pc:spChg>
      </pc:sldChg>
      <pc:sldChg chg="addSp delSp modSp new mod">
        <pc:chgData name="MOEIL Juian" userId="b4fa40b5-ba91-4665-86b1-629879fe72a2" providerId="ADAL" clId="{78AC7913-1DF0-AD47-A811-CF0F3E82B14E}" dt="2023-02-09T16:17:28.518" v="2084" actId="1076"/>
        <pc:sldMkLst>
          <pc:docMk/>
          <pc:sldMk cId="610983193" sldId="261"/>
        </pc:sldMkLst>
        <pc:spChg chg="del">
          <ac:chgData name="MOEIL Juian" userId="b4fa40b5-ba91-4665-86b1-629879fe72a2" providerId="ADAL" clId="{78AC7913-1DF0-AD47-A811-CF0F3E82B14E}" dt="2023-02-09T15:34:37.929" v="820" actId="478"/>
          <ac:spMkLst>
            <pc:docMk/>
            <pc:sldMk cId="610983193" sldId="261"/>
            <ac:spMk id="2" creationId="{D00768D7-3B21-DAD7-AF32-A0197370BFEA}"/>
          </ac:spMkLst>
        </pc:spChg>
        <pc:spChg chg="del">
          <ac:chgData name="MOEIL Juian" userId="b4fa40b5-ba91-4665-86b1-629879fe72a2" providerId="ADAL" clId="{78AC7913-1DF0-AD47-A811-CF0F3E82B14E}" dt="2023-02-09T15:34:36.553" v="819" actId="478"/>
          <ac:spMkLst>
            <pc:docMk/>
            <pc:sldMk cId="610983193" sldId="261"/>
            <ac:spMk id="3" creationId="{9000F929-2B8E-DC42-3945-632A99755A79}"/>
          </ac:spMkLst>
        </pc:spChg>
        <pc:spChg chg="add del mod">
          <ac:chgData name="MOEIL Juian" userId="b4fa40b5-ba91-4665-86b1-629879fe72a2" providerId="ADAL" clId="{78AC7913-1DF0-AD47-A811-CF0F3E82B14E}" dt="2023-02-09T16:14:24.026" v="1896" actId="478"/>
          <ac:spMkLst>
            <pc:docMk/>
            <pc:sldMk cId="610983193" sldId="261"/>
            <ac:spMk id="4" creationId="{61E53506-4F66-0676-B60F-5496891D62B4}"/>
          </ac:spMkLst>
        </pc:spChg>
        <pc:spChg chg="add mod">
          <ac:chgData name="MOEIL Juian" userId="b4fa40b5-ba91-4665-86b1-629879fe72a2" providerId="ADAL" clId="{78AC7913-1DF0-AD47-A811-CF0F3E82B14E}" dt="2023-02-09T16:17:28.518" v="2084" actId="1076"/>
          <ac:spMkLst>
            <pc:docMk/>
            <pc:sldMk cId="610983193" sldId="261"/>
            <ac:spMk id="5" creationId="{A7867EBB-B8F8-A1B0-D0A2-A3C4BD4C6710}"/>
          </ac:spMkLst>
        </pc:spChg>
        <pc:spChg chg="add del mod">
          <ac:chgData name="MOEIL Juian" userId="b4fa40b5-ba91-4665-86b1-629879fe72a2" providerId="ADAL" clId="{78AC7913-1DF0-AD47-A811-CF0F3E82B14E}" dt="2023-02-09T15:36:04.411" v="867" actId="478"/>
          <ac:spMkLst>
            <pc:docMk/>
            <pc:sldMk cId="610983193" sldId="261"/>
            <ac:spMk id="6" creationId="{27A717E8-B6AE-51E9-2AB3-6AC1EC45E3A1}"/>
          </ac:spMkLst>
        </pc:spChg>
        <pc:spChg chg="add mod">
          <ac:chgData name="MOEIL Juian" userId="b4fa40b5-ba91-4665-86b1-629879fe72a2" providerId="ADAL" clId="{78AC7913-1DF0-AD47-A811-CF0F3E82B14E}" dt="2023-02-09T15:39:20.070" v="917" actId="1076"/>
          <ac:spMkLst>
            <pc:docMk/>
            <pc:sldMk cId="610983193" sldId="261"/>
            <ac:spMk id="8" creationId="{0388BE8B-D4E2-F0E9-267C-4A30F5C05FBB}"/>
          </ac:spMkLst>
        </pc:spChg>
        <pc:spChg chg="add del mod">
          <ac:chgData name="MOEIL Juian" userId="b4fa40b5-ba91-4665-86b1-629879fe72a2" providerId="ADAL" clId="{78AC7913-1DF0-AD47-A811-CF0F3E82B14E}" dt="2023-02-09T15:40:10.425" v="967" actId="478"/>
          <ac:spMkLst>
            <pc:docMk/>
            <pc:sldMk cId="610983193" sldId="261"/>
            <ac:spMk id="10" creationId="{51263759-8229-DD6F-38FA-727A8E163478}"/>
          </ac:spMkLst>
        </pc:spChg>
        <pc:spChg chg="add del mod">
          <ac:chgData name="MOEIL Juian" userId="b4fa40b5-ba91-4665-86b1-629879fe72a2" providerId="ADAL" clId="{78AC7913-1DF0-AD47-A811-CF0F3E82B14E}" dt="2023-02-09T15:40:10.425" v="967" actId="478"/>
          <ac:spMkLst>
            <pc:docMk/>
            <pc:sldMk cId="610983193" sldId="261"/>
            <ac:spMk id="11" creationId="{60274251-59F0-DC83-00E6-1D96F03AF510}"/>
          </ac:spMkLst>
        </pc:spChg>
        <pc:spChg chg="add del mod">
          <ac:chgData name="MOEIL Juian" userId="b4fa40b5-ba91-4665-86b1-629879fe72a2" providerId="ADAL" clId="{78AC7913-1DF0-AD47-A811-CF0F3E82B14E}" dt="2023-02-09T16:14:31.900" v="1905"/>
          <ac:spMkLst>
            <pc:docMk/>
            <pc:sldMk cId="610983193" sldId="261"/>
            <ac:spMk id="12" creationId="{B1810219-A104-5717-4292-6A0857AFFC55}"/>
          </ac:spMkLst>
        </pc:spChg>
        <pc:spChg chg="add mod">
          <ac:chgData name="MOEIL Juian" userId="b4fa40b5-ba91-4665-86b1-629879fe72a2" providerId="ADAL" clId="{78AC7913-1DF0-AD47-A811-CF0F3E82B14E}" dt="2023-02-09T16:15:00.401" v="1941" actId="403"/>
          <ac:spMkLst>
            <pc:docMk/>
            <pc:sldMk cId="610983193" sldId="261"/>
            <ac:spMk id="13" creationId="{48E4D0FF-28E2-38E7-1BC7-3D7873CD00FA}"/>
          </ac:spMkLst>
        </pc:spChg>
        <pc:spChg chg="add mod">
          <ac:chgData name="MOEIL Juian" userId="b4fa40b5-ba91-4665-86b1-629879fe72a2" providerId="ADAL" clId="{78AC7913-1DF0-AD47-A811-CF0F3E82B14E}" dt="2023-02-09T16:16:20.386" v="1942"/>
          <ac:spMkLst>
            <pc:docMk/>
            <pc:sldMk cId="610983193" sldId="261"/>
            <ac:spMk id="14" creationId="{2F90E90B-D07C-1E53-396B-369D2F8F664C}"/>
          </ac:spMkLst>
        </pc:spChg>
        <pc:spChg chg="add mod">
          <ac:chgData name="MOEIL Juian" userId="b4fa40b5-ba91-4665-86b1-629879fe72a2" providerId="ADAL" clId="{78AC7913-1DF0-AD47-A811-CF0F3E82B14E}" dt="2023-02-09T16:16:20.386" v="1942"/>
          <ac:spMkLst>
            <pc:docMk/>
            <pc:sldMk cId="610983193" sldId="261"/>
            <ac:spMk id="15" creationId="{3A0F24F0-2BAD-76A3-0032-4305F46E45EC}"/>
          </ac:spMkLst>
        </pc:spChg>
        <pc:picChg chg="add mod modCrop">
          <ac:chgData name="MOEIL Juian" userId="b4fa40b5-ba91-4665-86b1-629879fe72a2" providerId="ADAL" clId="{78AC7913-1DF0-AD47-A811-CF0F3E82B14E}" dt="2023-02-09T15:39:14.855" v="916" actId="1076"/>
          <ac:picMkLst>
            <pc:docMk/>
            <pc:sldMk cId="610983193" sldId="261"/>
            <ac:picMk id="7" creationId="{546E7F35-EFBC-CC09-0CAB-A42405798FCB}"/>
          </ac:picMkLst>
        </pc:picChg>
      </pc:sldChg>
      <pc:sldChg chg="addSp delSp modSp add del mod">
        <pc:chgData name="MOEIL Juian" userId="b4fa40b5-ba91-4665-86b1-629879fe72a2" providerId="ADAL" clId="{78AC7913-1DF0-AD47-A811-CF0F3E82B14E}" dt="2023-02-09T15:40:33.010" v="968" actId="2696"/>
        <pc:sldMkLst>
          <pc:docMk/>
          <pc:sldMk cId="1240178654" sldId="262"/>
        </pc:sldMkLst>
        <pc:spChg chg="add del mod">
          <ac:chgData name="MOEIL Juian" userId="b4fa40b5-ba91-4665-86b1-629879fe72a2" providerId="ADAL" clId="{78AC7913-1DF0-AD47-A811-CF0F3E82B14E}" dt="2023-02-09T15:36:10.296" v="870" actId="478"/>
          <ac:spMkLst>
            <pc:docMk/>
            <pc:sldMk cId="1240178654" sldId="262"/>
            <ac:spMk id="3" creationId="{AA0C879A-9118-11DC-BB3D-7726CBCDC0C7}"/>
          </ac:spMkLst>
        </pc:spChg>
        <pc:spChg chg="add del mod">
          <ac:chgData name="MOEIL Juian" userId="b4fa40b5-ba91-4665-86b1-629879fe72a2" providerId="ADAL" clId="{78AC7913-1DF0-AD47-A811-CF0F3E82B14E}" dt="2023-02-09T15:36:08.889" v="869" actId="478"/>
          <ac:spMkLst>
            <pc:docMk/>
            <pc:sldMk cId="1240178654" sldId="262"/>
            <ac:spMk id="4" creationId="{285E7278-44B7-7E18-B391-1605C9C2D918}"/>
          </ac:spMkLst>
        </pc:spChg>
        <pc:picChg chg="add mod">
          <ac:chgData name="MOEIL Juian" userId="b4fa40b5-ba91-4665-86b1-629879fe72a2" providerId="ADAL" clId="{78AC7913-1DF0-AD47-A811-CF0F3E82B14E}" dt="2023-02-09T15:36:05.844" v="868"/>
          <ac:picMkLst>
            <pc:docMk/>
            <pc:sldMk cId="1240178654" sldId="262"/>
            <ac:picMk id="2" creationId="{A42DFE43-1E34-395E-F002-B9EA7ED2ABC6}"/>
          </ac:picMkLst>
        </pc:picChg>
      </pc:sldChg>
      <pc:sldChg chg="addSp delSp modSp add del mod modNotesTx">
        <pc:chgData name="MOEIL Juian" userId="b4fa40b5-ba91-4665-86b1-629879fe72a2" providerId="ADAL" clId="{78AC7913-1DF0-AD47-A811-CF0F3E82B14E}" dt="2023-02-10T08:33:20.419" v="4074" actId="2696"/>
        <pc:sldMkLst>
          <pc:docMk/>
          <pc:sldMk cId="642920467" sldId="263"/>
        </pc:sldMkLst>
        <pc:spChg chg="add mod">
          <ac:chgData name="MOEIL Juian" userId="b4fa40b5-ba91-4665-86b1-629879fe72a2" providerId="ADAL" clId="{78AC7913-1DF0-AD47-A811-CF0F3E82B14E}" dt="2023-02-09T15:54:35.969" v="1282"/>
          <ac:spMkLst>
            <pc:docMk/>
            <pc:sldMk cId="642920467" sldId="263"/>
            <ac:spMk id="2" creationId="{3724F442-564E-A114-E0DA-D5EB5361D8E0}"/>
          </ac:spMkLst>
        </pc:spChg>
        <pc:spChg chg="add mod">
          <ac:chgData name="MOEIL Juian" userId="b4fa40b5-ba91-4665-86b1-629879fe72a2" providerId="ADAL" clId="{78AC7913-1DF0-AD47-A811-CF0F3E82B14E}" dt="2023-02-09T15:54:35.969" v="1282"/>
          <ac:spMkLst>
            <pc:docMk/>
            <pc:sldMk cId="642920467" sldId="263"/>
            <ac:spMk id="3" creationId="{FB657331-65D7-124C-B46D-15C62F742807}"/>
          </ac:spMkLst>
        </pc:spChg>
        <pc:spChg chg="add mod">
          <ac:chgData name="MOEIL Juian" userId="b4fa40b5-ba91-4665-86b1-629879fe72a2" providerId="ADAL" clId="{78AC7913-1DF0-AD47-A811-CF0F3E82B14E}" dt="2023-02-09T15:54:35.969" v="1282"/>
          <ac:spMkLst>
            <pc:docMk/>
            <pc:sldMk cId="642920467" sldId="263"/>
            <ac:spMk id="4" creationId="{8CFECAA1-AAF3-F18F-863E-A1EF7DF3271C}"/>
          </ac:spMkLst>
        </pc:spChg>
        <pc:spChg chg="add mod">
          <ac:chgData name="MOEIL Juian" userId="b4fa40b5-ba91-4665-86b1-629879fe72a2" providerId="ADAL" clId="{78AC7913-1DF0-AD47-A811-CF0F3E82B14E}" dt="2023-02-10T08:03:49.915" v="3365" actId="20577"/>
          <ac:spMkLst>
            <pc:docMk/>
            <pc:sldMk cId="642920467" sldId="263"/>
            <ac:spMk id="6" creationId="{0D4BFD1E-65C5-207E-2716-A42393399A8B}"/>
          </ac:spMkLst>
        </pc:spChg>
        <pc:spChg chg="add del mod">
          <ac:chgData name="MOEIL Juian" userId="b4fa40b5-ba91-4665-86b1-629879fe72a2" providerId="ADAL" clId="{78AC7913-1DF0-AD47-A811-CF0F3E82B14E}" dt="2023-02-10T08:03:16.056" v="3284" actId="478"/>
          <ac:spMkLst>
            <pc:docMk/>
            <pc:sldMk cId="642920467" sldId="263"/>
            <ac:spMk id="8" creationId="{3E9DB495-4FC0-EE8C-407E-AE4EF0A3ABE9}"/>
          </ac:spMkLst>
        </pc:spChg>
        <pc:picChg chg="add del mod">
          <ac:chgData name="MOEIL Juian" userId="b4fa40b5-ba91-4665-86b1-629879fe72a2" providerId="ADAL" clId="{78AC7913-1DF0-AD47-A811-CF0F3E82B14E}" dt="2023-02-09T15:55:24.535" v="1295" actId="478"/>
          <ac:picMkLst>
            <pc:docMk/>
            <pc:sldMk cId="642920467" sldId="263"/>
            <ac:picMk id="5" creationId="{1FED0393-F3F8-B140-B50A-067E6488C708}"/>
          </ac:picMkLst>
        </pc:picChg>
        <pc:picChg chg="add del mod">
          <ac:chgData name="MOEIL Juian" userId="b4fa40b5-ba91-4665-86b1-629879fe72a2" providerId="ADAL" clId="{78AC7913-1DF0-AD47-A811-CF0F3E82B14E}" dt="2023-02-10T08:10:33.791" v="3478" actId="478"/>
          <ac:picMkLst>
            <pc:docMk/>
            <pc:sldMk cId="642920467" sldId="263"/>
            <ac:picMk id="5" creationId="{DACF981A-8565-F39C-A0C3-00DBBE67EF71}"/>
          </ac:picMkLst>
        </pc:picChg>
        <pc:picChg chg="add mod">
          <ac:chgData name="MOEIL Juian" userId="b4fa40b5-ba91-4665-86b1-629879fe72a2" providerId="ADAL" clId="{78AC7913-1DF0-AD47-A811-CF0F3E82B14E}" dt="2023-02-10T08:10:43.438" v="3481" actId="1076"/>
          <ac:picMkLst>
            <pc:docMk/>
            <pc:sldMk cId="642920467" sldId="263"/>
            <ac:picMk id="7" creationId="{097840F7-A93B-A941-22EB-AE0959FAD876}"/>
          </ac:picMkLst>
        </pc:picChg>
        <pc:picChg chg="add del mod">
          <ac:chgData name="MOEIL Juian" userId="b4fa40b5-ba91-4665-86b1-629879fe72a2" providerId="ADAL" clId="{78AC7913-1DF0-AD47-A811-CF0F3E82B14E}" dt="2023-02-09T16:19:05.271" v="2158" actId="478"/>
          <ac:picMkLst>
            <pc:docMk/>
            <pc:sldMk cId="642920467" sldId="263"/>
            <ac:picMk id="7" creationId="{501E6913-C414-417F-9ED6-F4DA112AD3E4}"/>
          </ac:picMkLst>
        </pc:picChg>
      </pc:sldChg>
      <pc:sldChg chg="addSp delSp modSp add mod">
        <pc:chgData name="MOEIL Juian" userId="b4fa40b5-ba91-4665-86b1-629879fe72a2" providerId="ADAL" clId="{78AC7913-1DF0-AD47-A811-CF0F3E82B14E}" dt="2023-02-10T09:36:08.617" v="4794" actId="1076"/>
        <pc:sldMkLst>
          <pc:docMk/>
          <pc:sldMk cId="2989483142" sldId="264"/>
        </pc:sldMkLst>
        <pc:spChg chg="add mod">
          <ac:chgData name="MOEIL Juian" userId="b4fa40b5-ba91-4665-86b1-629879fe72a2" providerId="ADAL" clId="{78AC7913-1DF0-AD47-A811-CF0F3E82B14E}" dt="2023-02-10T09:31:27.430" v="4530" actId="1076"/>
          <ac:spMkLst>
            <pc:docMk/>
            <pc:sldMk cId="2989483142" sldId="264"/>
            <ac:spMk id="2" creationId="{20620F6D-A304-A178-94F7-3815F9F1E917}"/>
          </ac:spMkLst>
        </pc:spChg>
        <pc:spChg chg="add mod">
          <ac:chgData name="MOEIL Juian" userId="b4fa40b5-ba91-4665-86b1-629879fe72a2" providerId="ADAL" clId="{78AC7913-1DF0-AD47-A811-CF0F3E82B14E}" dt="2023-02-10T09:31:27.430" v="4530" actId="1076"/>
          <ac:spMkLst>
            <pc:docMk/>
            <pc:sldMk cId="2989483142" sldId="264"/>
            <ac:spMk id="3" creationId="{F53BC5B2-5CCC-7E75-168A-4B2514937C34}"/>
          </ac:spMkLst>
        </pc:spChg>
        <pc:spChg chg="add mod">
          <ac:chgData name="MOEIL Juian" userId="b4fa40b5-ba91-4665-86b1-629879fe72a2" providerId="ADAL" clId="{78AC7913-1DF0-AD47-A811-CF0F3E82B14E}" dt="2023-02-10T09:34:49.154" v="4785" actId="21"/>
          <ac:spMkLst>
            <pc:docMk/>
            <pc:sldMk cId="2989483142" sldId="264"/>
            <ac:spMk id="4" creationId="{F5688CBB-7061-6634-7FB1-F568AEFA4FA9}"/>
          </ac:spMkLst>
        </pc:spChg>
        <pc:spChg chg="add del mod">
          <ac:chgData name="MOEIL Juian" userId="b4fa40b5-ba91-4665-86b1-629879fe72a2" providerId="ADAL" clId="{78AC7913-1DF0-AD47-A811-CF0F3E82B14E}" dt="2023-02-10T09:34:25.836" v="4766" actId="478"/>
          <ac:spMkLst>
            <pc:docMk/>
            <pc:sldMk cId="2989483142" sldId="264"/>
            <ac:spMk id="5" creationId="{4BF4156D-6E8C-D416-1655-F1D508C49FAA}"/>
          </ac:spMkLst>
        </pc:spChg>
        <pc:spChg chg="add del mod">
          <ac:chgData name="MOEIL Juian" userId="b4fa40b5-ba91-4665-86b1-629879fe72a2" providerId="ADAL" clId="{78AC7913-1DF0-AD47-A811-CF0F3E82B14E}" dt="2023-02-10T09:34:25.836" v="4766" actId="478"/>
          <ac:spMkLst>
            <pc:docMk/>
            <pc:sldMk cId="2989483142" sldId="264"/>
            <ac:spMk id="6" creationId="{0603C7C5-135E-84D4-D966-72A72F225DA2}"/>
          </ac:spMkLst>
        </pc:spChg>
        <pc:spChg chg="add del mod">
          <ac:chgData name="MOEIL Juian" userId="b4fa40b5-ba91-4665-86b1-629879fe72a2" providerId="ADAL" clId="{78AC7913-1DF0-AD47-A811-CF0F3E82B14E}" dt="2023-02-10T09:34:25.836" v="4766" actId="478"/>
          <ac:spMkLst>
            <pc:docMk/>
            <pc:sldMk cId="2989483142" sldId="264"/>
            <ac:spMk id="7" creationId="{A88E1F35-B3F0-04F7-82D0-143CFBB8A2B2}"/>
          </ac:spMkLst>
        </pc:spChg>
        <pc:spChg chg="add mod">
          <ac:chgData name="MOEIL Juian" userId="b4fa40b5-ba91-4665-86b1-629879fe72a2" providerId="ADAL" clId="{78AC7913-1DF0-AD47-A811-CF0F3E82B14E}" dt="2023-02-10T09:36:08.617" v="4794" actId="1076"/>
          <ac:spMkLst>
            <pc:docMk/>
            <pc:sldMk cId="2989483142" sldId="264"/>
            <ac:spMk id="8" creationId="{84D9D30D-2C05-58AE-281A-641FDF473308}"/>
          </ac:spMkLst>
        </pc:spChg>
        <pc:spChg chg="add mod">
          <ac:chgData name="MOEIL Juian" userId="b4fa40b5-ba91-4665-86b1-629879fe72a2" providerId="ADAL" clId="{78AC7913-1DF0-AD47-A811-CF0F3E82B14E}" dt="2023-02-10T09:35:47.768" v="4793" actId="14100"/>
          <ac:spMkLst>
            <pc:docMk/>
            <pc:sldMk cId="2989483142" sldId="264"/>
            <ac:spMk id="10" creationId="{46C1344B-4EA1-CAA7-B05C-AEBC0A58C6C9}"/>
          </ac:spMkLst>
        </pc:spChg>
      </pc:sldChg>
      <pc:sldChg chg="add del">
        <pc:chgData name="MOEIL Juian" userId="b4fa40b5-ba91-4665-86b1-629879fe72a2" providerId="ADAL" clId="{78AC7913-1DF0-AD47-A811-CF0F3E82B14E}" dt="2023-02-10T09:01:31.303" v="4326" actId="2696"/>
        <pc:sldMkLst>
          <pc:docMk/>
          <pc:sldMk cId="2688227274" sldId="265"/>
        </pc:sldMkLst>
      </pc:sldChg>
      <pc:sldChg chg="add del">
        <pc:chgData name="MOEIL Juian" userId="b4fa40b5-ba91-4665-86b1-629879fe72a2" providerId="ADAL" clId="{78AC7913-1DF0-AD47-A811-CF0F3E82B14E}" dt="2023-02-10T09:01:31.799" v="4327" actId="2696"/>
        <pc:sldMkLst>
          <pc:docMk/>
          <pc:sldMk cId="112741748" sldId="266"/>
        </pc:sldMkLst>
      </pc:sldChg>
      <pc:sldChg chg="add del">
        <pc:chgData name="MOEIL Juian" userId="b4fa40b5-ba91-4665-86b1-629879fe72a2" providerId="ADAL" clId="{78AC7913-1DF0-AD47-A811-CF0F3E82B14E}" dt="2023-02-10T09:01:32.119" v="4328" actId="2696"/>
        <pc:sldMkLst>
          <pc:docMk/>
          <pc:sldMk cId="179019379" sldId="267"/>
        </pc:sldMkLst>
      </pc:sldChg>
      <pc:sldChg chg="add del">
        <pc:chgData name="MOEIL Juian" userId="b4fa40b5-ba91-4665-86b1-629879fe72a2" providerId="ADAL" clId="{78AC7913-1DF0-AD47-A811-CF0F3E82B14E}" dt="2023-02-10T09:01:32.483" v="4329" actId="2696"/>
        <pc:sldMkLst>
          <pc:docMk/>
          <pc:sldMk cId="3338900738" sldId="268"/>
        </pc:sldMkLst>
      </pc:sldChg>
      <pc:sldChg chg="addSp delSp modSp add del mod ord modNotesTx">
        <pc:chgData name="MOEIL Juian" userId="b4fa40b5-ba91-4665-86b1-629879fe72a2" providerId="ADAL" clId="{78AC7913-1DF0-AD47-A811-CF0F3E82B14E}" dt="2023-02-10T07:52:41.041" v="3281" actId="2696"/>
        <pc:sldMkLst>
          <pc:docMk/>
          <pc:sldMk cId="1653656445" sldId="269"/>
        </pc:sldMkLst>
        <pc:spChg chg="add mod">
          <ac:chgData name="MOEIL Juian" userId="b4fa40b5-ba91-4665-86b1-629879fe72a2" providerId="ADAL" clId="{78AC7913-1DF0-AD47-A811-CF0F3E82B14E}" dt="2023-02-09T16:17:38.036" v="2086"/>
          <ac:spMkLst>
            <pc:docMk/>
            <pc:sldMk cId="1653656445" sldId="269"/>
            <ac:spMk id="2" creationId="{3C0F8DDA-5594-2D87-4309-E705C51F95AD}"/>
          </ac:spMkLst>
        </pc:spChg>
        <pc:spChg chg="add mod">
          <ac:chgData name="MOEIL Juian" userId="b4fa40b5-ba91-4665-86b1-629879fe72a2" providerId="ADAL" clId="{78AC7913-1DF0-AD47-A811-CF0F3E82B14E}" dt="2023-02-10T07:49:34.072" v="3082" actId="1076"/>
          <ac:spMkLst>
            <pc:docMk/>
            <pc:sldMk cId="1653656445" sldId="269"/>
            <ac:spMk id="3" creationId="{24C88873-5F0D-646C-56A0-83DF8FF30721}"/>
          </ac:spMkLst>
        </pc:spChg>
        <pc:spChg chg="add mod">
          <ac:chgData name="MOEIL Juian" userId="b4fa40b5-ba91-4665-86b1-629879fe72a2" providerId="ADAL" clId="{78AC7913-1DF0-AD47-A811-CF0F3E82B14E}" dt="2023-02-10T07:51:23.471" v="3261" actId="20577"/>
          <ac:spMkLst>
            <pc:docMk/>
            <pc:sldMk cId="1653656445" sldId="269"/>
            <ac:spMk id="4" creationId="{08C0C7CD-1C4C-BBFA-543B-DA8A5B5AC9BA}"/>
          </ac:spMkLst>
        </pc:spChg>
        <pc:spChg chg="del">
          <ac:chgData name="MOEIL Juian" userId="b4fa40b5-ba91-4665-86b1-629879fe72a2" providerId="ADAL" clId="{78AC7913-1DF0-AD47-A811-CF0F3E82B14E}" dt="2023-02-09T16:17:37.554" v="2085" actId="478"/>
          <ac:spMkLst>
            <pc:docMk/>
            <pc:sldMk cId="1653656445" sldId="269"/>
            <ac:spMk id="4" creationId="{61E53506-4F66-0676-B60F-5496891D62B4}"/>
          </ac:spMkLst>
        </pc:spChg>
        <pc:spChg chg="add mod">
          <ac:chgData name="MOEIL Juian" userId="b4fa40b5-ba91-4665-86b1-629879fe72a2" providerId="ADAL" clId="{78AC7913-1DF0-AD47-A811-CF0F3E82B14E}" dt="2023-02-10T07:51:08.200" v="3211" actId="20577"/>
          <ac:spMkLst>
            <pc:docMk/>
            <pc:sldMk cId="1653656445" sldId="269"/>
            <ac:spMk id="5" creationId="{12C99D35-84E4-0817-C9ED-AFB809507D8E}"/>
          </ac:spMkLst>
        </pc:spChg>
        <pc:spChg chg="del">
          <ac:chgData name="MOEIL Juian" userId="b4fa40b5-ba91-4665-86b1-629879fe72a2" providerId="ADAL" clId="{78AC7913-1DF0-AD47-A811-CF0F3E82B14E}" dt="2023-02-09T16:17:37.554" v="2085" actId="478"/>
          <ac:spMkLst>
            <pc:docMk/>
            <pc:sldMk cId="1653656445" sldId="269"/>
            <ac:spMk id="5" creationId="{A7867EBB-B8F8-A1B0-D0A2-A3C4BD4C6710}"/>
          </ac:spMkLst>
        </pc:spChg>
        <pc:spChg chg="add del mod">
          <ac:chgData name="MOEIL Juian" userId="b4fa40b5-ba91-4665-86b1-629879fe72a2" providerId="ADAL" clId="{78AC7913-1DF0-AD47-A811-CF0F3E82B14E}" dt="2023-02-10T07:47:49.461" v="3049" actId="478"/>
          <ac:spMkLst>
            <pc:docMk/>
            <pc:sldMk cId="1653656445" sldId="269"/>
            <ac:spMk id="6" creationId="{A3E219B6-241F-61E1-FF2B-FE550D28881A}"/>
          </ac:spMkLst>
        </pc:spChg>
        <pc:spChg chg="add del mod">
          <ac:chgData name="MOEIL Juian" userId="b4fa40b5-ba91-4665-86b1-629879fe72a2" providerId="ADAL" clId="{78AC7913-1DF0-AD47-A811-CF0F3E82B14E}" dt="2023-02-10T07:51:26.099" v="3262" actId="478"/>
          <ac:spMkLst>
            <pc:docMk/>
            <pc:sldMk cId="1653656445" sldId="269"/>
            <ac:spMk id="9" creationId="{8B8640BA-06FE-8CD4-5FC3-C174B4525462}"/>
          </ac:spMkLst>
        </pc:spChg>
        <pc:spChg chg="add mod">
          <ac:chgData name="MOEIL Juian" userId="b4fa40b5-ba91-4665-86b1-629879fe72a2" providerId="ADAL" clId="{78AC7913-1DF0-AD47-A811-CF0F3E82B14E}" dt="2023-02-10T07:50:56.042" v="3165" actId="20577"/>
          <ac:spMkLst>
            <pc:docMk/>
            <pc:sldMk cId="1653656445" sldId="269"/>
            <ac:spMk id="10" creationId="{3696C5AD-B204-02EE-58CF-71019B4F65F0}"/>
          </ac:spMkLst>
        </pc:spChg>
        <pc:spChg chg="del mod">
          <ac:chgData name="MOEIL Juian" userId="b4fa40b5-ba91-4665-86b1-629879fe72a2" providerId="ADAL" clId="{78AC7913-1DF0-AD47-A811-CF0F3E82B14E}" dt="2023-02-09T16:16:23.744" v="1943" actId="478"/>
          <ac:spMkLst>
            <pc:docMk/>
            <pc:sldMk cId="1653656445" sldId="269"/>
            <ac:spMk id="10" creationId="{51263759-8229-DD6F-38FA-727A8E163478}"/>
          </ac:spMkLst>
        </pc:spChg>
        <pc:spChg chg="del">
          <ac:chgData name="MOEIL Juian" userId="b4fa40b5-ba91-4665-86b1-629879fe72a2" providerId="ADAL" clId="{78AC7913-1DF0-AD47-A811-CF0F3E82B14E}" dt="2023-02-09T16:16:23.744" v="1943" actId="478"/>
          <ac:spMkLst>
            <pc:docMk/>
            <pc:sldMk cId="1653656445" sldId="269"/>
            <ac:spMk id="11" creationId="{60274251-59F0-DC83-00E6-1D96F03AF510}"/>
          </ac:spMkLst>
        </pc:spChg>
      </pc:sldChg>
      <pc:sldChg chg="addSp delSp modSp add del mod ord">
        <pc:chgData name="MOEIL Juian" userId="b4fa40b5-ba91-4665-86b1-629879fe72a2" providerId="ADAL" clId="{78AC7913-1DF0-AD47-A811-CF0F3E82B14E}" dt="2023-02-10T08:26:06.080" v="4009" actId="2696"/>
        <pc:sldMkLst>
          <pc:docMk/>
          <pc:sldMk cId="1210486748" sldId="270"/>
        </pc:sldMkLst>
        <pc:spChg chg="add mod">
          <ac:chgData name="MOEIL Juian" userId="b4fa40b5-ba91-4665-86b1-629879fe72a2" providerId="ADAL" clId="{78AC7913-1DF0-AD47-A811-CF0F3E82B14E}" dt="2023-02-09T15:45:12.466" v="1120" actId="20577"/>
          <ac:spMkLst>
            <pc:docMk/>
            <pc:sldMk cId="1210486748" sldId="270"/>
            <ac:spMk id="2" creationId="{156D3E73-BC6B-C6AD-EA4B-824E6B70A926}"/>
          </ac:spMkLst>
        </pc:spChg>
        <pc:spChg chg="add del mod">
          <ac:chgData name="MOEIL Juian" userId="b4fa40b5-ba91-4665-86b1-629879fe72a2" providerId="ADAL" clId="{78AC7913-1DF0-AD47-A811-CF0F3E82B14E}" dt="2023-02-09T15:46:04.339" v="1182" actId="478"/>
          <ac:spMkLst>
            <pc:docMk/>
            <pc:sldMk cId="1210486748" sldId="270"/>
            <ac:spMk id="3" creationId="{DDEACDD9-DA2F-465B-8B5A-ABB64CAFFF29}"/>
          </ac:spMkLst>
        </pc:spChg>
        <pc:spChg chg="mod">
          <ac:chgData name="MOEIL Juian" userId="b4fa40b5-ba91-4665-86b1-629879fe72a2" providerId="ADAL" clId="{78AC7913-1DF0-AD47-A811-CF0F3E82B14E}" dt="2023-02-10T08:19:53.968" v="3926" actId="20577"/>
          <ac:spMkLst>
            <pc:docMk/>
            <pc:sldMk cId="1210486748" sldId="270"/>
            <ac:spMk id="4" creationId="{61E53506-4F66-0676-B60F-5496891D62B4}"/>
          </ac:spMkLst>
        </pc:spChg>
        <pc:spChg chg="mod">
          <ac:chgData name="MOEIL Juian" userId="b4fa40b5-ba91-4665-86b1-629879fe72a2" providerId="ADAL" clId="{78AC7913-1DF0-AD47-A811-CF0F3E82B14E}" dt="2023-02-10T08:20:03.163" v="3928" actId="1076"/>
          <ac:spMkLst>
            <pc:docMk/>
            <pc:sldMk cId="1210486748" sldId="270"/>
            <ac:spMk id="5" creationId="{A7867EBB-B8F8-A1B0-D0A2-A3C4BD4C6710}"/>
          </ac:spMkLst>
        </pc:spChg>
        <pc:spChg chg="add del mod">
          <ac:chgData name="MOEIL Juian" userId="b4fa40b5-ba91-4665-86b1-629879fe72a2" providerId="ADAL" clId="{78AC7913-1DF0-AD47-A811-CF0F3E82B14E}" dt="2023-02-10T08:23:26.431" v="3962" actId="478"/>
          <ac:spMkLst>
            <pc:docMk/>
            <pc:sldMk cId="1210486748" sldId="270"/>
            <ac:spMk id="6" creationId="{97FEEE80-7616-6237-9967-93C50B645845}"/>
          </ac:spMkLst>
        </pc:spChg>
        <pc:spChg chg="del">
          <ac:chgData name="MOEIL Juian" userId="b4fa40b5-ba91-4665-86b1-629879fe72a2" providerId="ADAL" clId="{78AC7913-1DF0-AD47-A811-CF0F3E82B14E}" dt="2023-02-09T15:41:42.065" v="982" actId="478"/>
          <ac:spMkLst>
            <pc:docMk/>
            <pc:sldMk cId="1210486748" sldId="270"/>
            <ac:spMk id="8" creationId="{0388BE8B-D4E2-F0E9-267C-4A30F5C05FBB}"/>
          </ac:spMkLst>
        </pc:spChg>
        <pc:picChg chg="del">
          <ac:chgData name="MOEIL Juian" userId="b4fa40b5-ba91-4665-86b1-629879fe72a2" providerId="ADAL" clId="{78AC7913-1DF0-AD47-A811-CF0F3E82B14E}" dt="2023-02-09T15:41:40.614" v="981" actId="478"/>
          <ac:picMkLst>
            <pc:docMk/>
            <pc:sldMk cId="1210486748" sldId="270"/>
            <ac:picMk id="7" creationId="{546E7F35-EFBC-CC09-0CAB-A42405798FCB}"/>
          </ac:picMkLst>
        </pc:picChg>
        <pc:picChg chg="add del mod">
          <ac:chgData name="MOEIL Juian" userId="b4fa40b5-ba91-4665-86b1-629879fe72a2" providerId="ADAL" clId="{78AC7913-1DF0-AD47-A811-CF0F3E82B14E}" dt="2023-02-10T08:20:15.691" v="3933" actId="478"/>
          <ac:picMkLst>
            <pc:docMk/>
            <pc:sldMk cId="1210486748" sldId="270"/>
            <ac:picMk id="1026" creationId="{B84A9D43-8331-854A-7593-03C04C6D42D2}"/>
          </ac:picMkLst>
        </pc:picChg>
        <pc:picChg chg="add del">
          <ac:chgData name="MOEIL Juian" userId="b4fa40b5-ba91-4665-86b1-629879fe72a2" providerId="ADAL" clId="{78AC7913-1DF0-AD47-A811-CF0F3E82B14E}" dt="2023-02-09T15:48:03.993" v="1195"/>
          <ac:picMkLst>
            <pc:docMk/>
            <pc:sldMk cId="1210486748" sldId="270"/>
            <ac:picMk id="1028" creationId="{42917734-5D7B-D32A-C3CA-2893470AF272}"/>
          </ac:picMkLst>
        </pc:picChg>
      </pc:sldChg>
      <pc:sldChg chg="add del">
        <pc:chgData name="MOEIL Juian" userId="b4fa40b5-ba91-4665-86b1-629879fe72a2" providerId="ADAL" clId="{78AC7913-1DF0-AD47-A811-CF0F3E82B14E}" dt="2023-02-09T15:50:47.491" v="1262" actId="2696"/>
        <pc:sldMkLst>
          <pc:docMk/>
          <pc:sldMk cId="942348753" sldId="271"/>
        </pc:sldMkLst>
      </pc:sldChg>
      <pc:sldChg chg="addSp modSp add del">
        <pc:chgData name="MOEIL Juian" userId="b4fa40b5-ba91-4665-86b1-629879fe72a2" providerId="ADAL" clId="{78AC7913-1DF0-AD47-A811-CF0F3E82B14E}" dt="2023-02-10T08:30:11.371" v="4065" actId="2696"/>
        <pc:sldMkLst>
          <pc:docMk/>
          <pc:sldMk cId="2644656522" sldId="272"/>
        </pc:sldMkLst>
        <pc:spChg chg="add mod">
          <ac:chgData name="MOEIL Juian" userId="b4fa40b5-ba91-4665-86b1-629879fe72a2" providerId="ADAL" clId="{78AC7913-1DF0-AD47-A811-CF0F3E82B14E}" dt="2023-02-09T15:54:22.309" v="1280"/>
          <ac:spMkLst>
            <pc:docMk/>
            <pc:sldMk cId="2644656522" sldId="272"/>
            <ac:spMk id="3" creationId="{ECB6DE53-E9A0-63A0-94B8-ACE77A118903}"/>
          </ac:spMkLst>
        </pc:spChg>
        <pc:picChg chg="add mod">
          <ac:chgData name="MOEIL Juian" userId="b4fa40b5-ba91-4665-86b1-629879fe72a2" providerId="ADAL" clId="{78AC7913-1DF0-AD47-A811-CF0F3E82B14E}" dt="2023-02-09T15:46:46.125" v="1189" actId="1076"/>
          <ac:picMkLst>
            <pc:docMk/>
            <pc:sldMk cId="2644656522" sldId="272"/>
            <ac:picMk id="2050" creationId="{0E2188C3-0F1B-32AA-74FA-EB7CA03328A6}"/>
          </ac:picMkLst>
        </pc:picChg>
      </pc:sldChg>
      <pc:sldChg chg="addSp delSp modSp add del mod modNotesTx">
        <pc:chgData name="MOEIL Juian" userId="b4fa40b5-ba91-4665-86b1-629879fe72a2" providerId="ADAL" clId="{78AC7913-1DF0-AD47-A811-CF0F3E82B14E}" dt="2023-02-10T08:30:24.571" v="4069" actId="2696"/>
        <pc:sldMkLst>
          <pc:docMk/>
          <pc:sldMk cId="3973499146" sldId="273"/>
        </pc:sldMkLst>
        <pc:spChg chg="add del mod">
          <ac:chgData name="MOEIL Juian" userId="b4fa40b5-ba91-4665-86b1-629879fe72a2" providerId="ADAL" clId="{78AC7913-1DF0-AD47-A811-CF0F3E82B14E}" dt="2023-02-10T08:03:11.635" v="3283" actId="478"/>
          <ac:spMkLst>
            <pc:docMk/>
            <pc:sldMk cId="3973499146" sldId="273"/>
            <ac:spMk id="3" creationId="{700265AE-4E2A-894C-C3CB-DA9E8B9C6A83}"/>
          </ac:spMkLst>
        </pc:spChg>
        <pc:spChg chg="add mod">
          <ac:chgData name="MOEIL Juian" userId="b4fa40b5-ba91-4665-86b1-629879fe72a2" providerId="ADAL" clId="{78AC7913-1DF0-AD47-A811-CF0F3E82B14E}" dt="2023-02-09T15:54:23.565" v="1281"/>
          <ac:spMkLst>
            <pc:docMk/>
            <pc:sldMk cId="3973499146" sldId="273"/>
            <ac:spMk id="6" creationId="{F86B9882-C381-691D-3D1F-BE3F5D37E1AF}"/>
          </ac:spMkLst>
        </pc:spChg>
        <pc:picChg chg="add mod">
          <ac:chgData name="MOEIL Juian" userId="b4fa40b5-ba91-4665-86b1-629879fe72a2" providerId="ADAL" clId="{78AC7913-1DF0-AD47-A811-CF0F3E82B14E}" dt="2023-02-09T15:47:47.584" v="1193" actId="1076"/>
          <ac:picMkLst>
            <pc:docMk/>
            <pc:sldMk cId="3973499146" sldId="273"/>
            <ac:picMk id="3074" creationId="{8910C2EB-7100-73D4-2F5A-1C5886B69F92}"/>
          </ac:picMkLst>
        </pc:picChg>
      </pc:sldChg>
      <pc:sldChg chg="addSp delSp modSp add del mod modNotesTx">
        <pc:chgData name="MOEIL Juian" userId="b4fa40b5-ba91-4665-86b1-629879fe72a2" providerId="ADAL" clId="{78AC7913-1DF0-AD47-A811-CF0F3E82B14E}" dt="2023-02-10T08:36:47.981" v="4084" actId="2696"/>
        <pc:sldMkLst>
          <pc:docMk/>
          <pc:sldMk cId="2577503506" sldId="274"/>
        </pc:sldMkLst>
        <pc:spChg chg="del">
          <ac:chgData name="MOEIL Juian" userId="b4fa40b5-ba91-4665-86b1-629879fe72a2" providerId="ADAL" clId="{78AC7913-1DF0-AD47-A811-CF0F3E82B14E}" dt="2023-02-09T15:59:40.680" v="1311" actId="478"/>
          <ac:spMkLst>
            <pc:docMk/>
            <pc:sldMk cId="2577503506" sldId="274"/>
            <ac:spMk id="4" creationId="{8CFECAA1-AAF3-F18F-863E-A1EF7DF3271C}"/>
          </ac:spMkLst>
        </pc:spChg>
        <pc:spChg chg="add mod">
          <ac:chgData name="MOEIL Juian" userId="b4fa40b5-ba91-4665-86b1-629879fe72a2" providerId="ADAL" clId="{78AC7913-1DF0-AD47-A811-CF0F3E82B14E}" dt="2023-02-09T16:23:06.755" v="2242"/>
          <ac:spMkLst>
            <pc:docMk/>
            <pc:sldMk cId="2577503506" sldId="274"/>
            <ac:spMk id="5" creationId="{A83E6145-5284-408B-136D-1404771A75BF}"/>
          </ac:spMkLst>
        </pc:spChg>
        <pc:spChg chg="del">
          <ac:chgData name="MOEIL Juian" userId="b4fa40b5-ba91-4665-86b1-629879fe72a2" providerId="ADAL" clId="{78AC7913-1DF0-AD47-A811-CF0F3E82B14E}" dt="2023-02-09T15:58:54.549" v="1310" actId="478"/>
          <ac:spMkLst>
            <pc:docMk/>
            <pc:sldMk cId="2577503506" sldId="274"/>
            <ac:spMk id="6" creationId="{0D4BFD1E-65C5-207E-2716-A42393399A8B}"/>
          </ac:spMkLst>
        </pc:spChg>
        <pc:spChg chg="del">
          <ac:chgData name="MOEIL Juian" userId="b4fa40b5-ba91-4665-86b1-629879fe72a2" providerId="ADAL" clId="{78AC7913-1DF0-AD47-A811-CF0F3E82B14E}" dt="2023-02-09T15:58:50.348" v="1308" actId="478"/>
          <ac:spMkLst>
            <pc:docMk/>
            <pc:sldMk cId="2577503506" sldId="274"/>
            <ac:spMk id="8" creationId="{3E9DB495-4FC0-EE8C-407E-AE4EF0A3ABE9}"/>
          </ac:spMkLst>
        </pc:spChg>
        <pc:picChg chg="del">
          <ac:chgData name="MOEIL Juian" userId="b4fa40b5-ba91-4665-86b1-629879fe72a2" providerId="ADAL" clId="{78AC7913-1DF0-AD47-A811-CF0F3E82B14E}" dt="2023-02-09T15:58:52.972" v="1309" actId="478"/>
          <ac:picMkLst>
            <pc:docMk/>
            <pc:sldMk cId="2577503506" sldId="274"/>
            <ac:picMk id="7" creationId="{501E6913-C414-417F-9ED6-F4DA112AD3E4}"/>
          </ac:picMkLst>
        </pc:picChg>
        <pc:picChg chg="add del mod">
          <ac:chgData name="MOEIL Juian" userId="b4fa40b5-ba91-4665-86b1-629879fe72a2" providerId="ADAL" clId="{78AC7913-1DF0-AD47-A811-CF0F3E82B14E}" dt="2023-02-09T16:39:04.514" v="2366" actId="478"/>
          <ac:picMkLst>
            <pc:docMk/>
            <pc:sldMk cId="2577503506" sldId="274"/>
            <ac:picMk id="9" creationId="{166C9266-B5B1-2A2F-FF50-71C8DFAF0AD1}"/>
          </ac:picMkLst>
        </pc:picChg>
      </pc:sldChg>
      <pc:sldChg chg="addSp delSp modSp new mod">
        <pc:chgData name="MOEIL Juian" userId="b4fa40b5-ba91-4665-86b1-629879fe72a2" providerId="ADAL" clId="{78AC7913-1DF0-AD47-A811-CF0F3E82B14E}" dt="2023-02-10T09:16:01.128" v="4364" actId="1076"/>
        <pc:sldMkLst>
          <pc:docMk/>
          <pc:sldMk cId="2816226428" sldId="275"/>
        </pc:sldMkLst>
        <pc:spChg chg="add mod">
          <ac:chgData name="MOEIL Juian" userId="b4fa40b5-ba91-4665-86b1-629879fe72a2" providerId="ADAL" clId="{78AC7913-1DF0-AD47-A811-CF0F3E82B14E}" dt="2023-02-10T09:13:44.565" v="4334" actId="1076"/>
          <ac:spMkLst>
            <pc:docMk/>
            <pc:sldMk cId="2816226428" sldId="275"/>
            <ac:spMk id="2" creationId="{25423E02-8901-DD47-CBE9-6922D909EBF7}"/>
          </ac:spMkLst>
        </pc:spChg>
        <pc:spChg chg="del">
          <ac:chgData name="MOEIL Juian" userId="b4fa40b5-ba91-4665-86b1-629879fe72a2" providerId="ADAL" clId="{78AC7913-1DF0-AD47-A811-CF0F3E82B14E}" dt="2023-02-09T16:09:35.118" v="1615" actId="478"/>
          <ac:spMkLst>
            <pc:docMk/>
            <pc:sldMk cId="2816226428" sldId="275"/>
            <ac:spMk id="2" creationId="{9F4E1FA8-EB8E-22C0-DEB3-A77B13BAB423}"/>
          </ac:spMkLst>
        </pc:spChg>
        <pc:spChg chg="add mod">
          <ac:chgData name="MOEIL Juian" userId="b4fa40b5-ba91-4665-86b1-629879fe72a2" providerId="ADAL" clId="{78AC7913-1DF0-AD47-A811-CF0F3E82B14E}" dt="2023-02-10T09:13:52.879" v="4336" actId="1076"/>
          <ac:spMkLst>
            <pc:docMk/>
            <pc:sldMk cId="2816226428" sldId="275"/>
            <ac:spMk id="3" creationId="{8AC6168B-8B72-3B60-81B2-AB629EB3E7C3}"/>
          </ac:spMkLst>
        </pc:spChg>
        <pc:spChg chg="del">
          <ac:chgData name="MOEIL Juian" userId="b4fa40b5-ba91-4665-86b1-629879fe72a2" providerId="ADAL" clId="{78AC7913-1DF0-AD47-A811-CF0F3E82B14E}" dt="2023-02-09T16:09:34.122" v="1614" actId="478"/>
          <ac:spMkLst>
            <pc:docMk/>
            <pc:sldMk cId="2816226428" sldId="275"/>
            <ac:spMk id="3" creationId="{CDBB6576-E834-6E8F-2088-4D0834FB50B8}"/>
          </ac:spMkLst>
        </pc:spChg>
        <pc:spChg chg="add mod">
          <ac:chgData name="MOEIL Juian" userId="b4fa40b5-ba91-4665-86b1-629879fe72a2" providerId="ADAL" clId="{78AC7913-1DF0-AD47-A811-CF0F3E82B14E}" dt="2023-02-10T09:13:39.681" v="4332" actId="403"/>
          <ac:spMkLst>
            <pc:docMk/>
            <pc:sldMk cId="2816226428" sldId="275"/>
            <ac:spMk id="4" creationId="{517E38A1-63FA-6DB6-AA22-D401F1A6C105}"/>
          </ac:spMkLst>
        </pc:spChg>
        <pc:spChg chg="add mod">
          <ac:chgData name="MOEIL Juian" userId="b4fa40b5-ba91-4665-86b1-629879fe72a2" providerId="ADAL" clId="{78AC7913-1DF0-AD47-A811-CF0F3E82B14E}" dt="2023-02-10T09:14:04.212" v="4338" actId="1076"/>
          <ac:spMkLst>
            <pc:docMk/>
            <pc:sldMk cId="2816226428" sldId="275"/>
            <ac:spMk id="5" creationId="{CA27961D-F311-CE0C-6308-45BF5366A065}"/>
          </ac:spMkLst>
        </pc:spChg>
        <pc:spChg chg="add mod">
          <ac:chgData name="MOEIL Juian" userId="b4fa40b5-ba91-4665-86b1-629879fe72a2" providerId="ADAL" clId="{78AC7913-1DF0-AD47-A811-CF0F3E82B14E}" dt="2023-02-10T09:15:55.027" v="4363" actId="1076"/>
          <ac:spMkLst>
            <pc:docMk/>
            <pc:sldMk cId="2816226428" sldId="275"/>
            <ac:spMk id="6" creationId="{7CCA13C3-6C72-2469-9948-C374794B895D}"/>
          </ac:spMkLst>
        </pc:spChg>
        <pc:spChg chg="add mod">
          <ac:chgData name="MOEIL Juian" userId="b4fa40b5-ba91-4665-86b1-629879fe72a2" providerId="ADAL" clId="{78AC7913-1DF0-AD47-A811-CF0F3E82B14E}" dt="2023-02-10T09:16:01.128" v="4364" actId="1076"/>
          <ac:spMkLst>
            <pc:docMk/>
            <pc:sldMk cId="2816226428" sldId="275"/>
            <ac:spMk id="7" creationId="{5B2B1A62-0F66-05E3-9A9E-0CB4780A5807}"/>
          </ac:spMkLst>
        </pc:spChg>
      </pc:sldChg>
      <pc:sldChg chg="addSp delSp modSp add mod modNotesTx">
        <pc:chgData name="MOEIL Juian" userId="b4fa40b5-ba91-4665-86b1-629879fe72a2" providerId="ADAL" clId="{78AC7913-1DF0-AD47-A811-CF0F3E82B14E}" dt="2023-02-10T09:49:01.398" v="4827"/>
        <pc:sldMkLst>
          <pc:docMk/>
          <pc:sldMk cId="988292806" sldId="276"/>
        </pc:sldMkLst>
        <pc:spChg chg="mod">
          <ac:chgData name="MOEIL Juian" userId="b4fa40b5-ba91-4665-86b1-629879fe72a2" providerId="ADAL" clId="{78AC7913-1DF0-AD47-A811-CF0F3E82B14E}" dt="2023-02-10T07:34:14.623" v="2565" actId="20577"/>
          <ac:spMkLst>
            <pc:docMk/>
            <pc:sldMk cId="988292806" sldId="276"/>
            <ac:spMk id="3" creationId="{3EB8E088-850A-8A6B-9327-039820A8AB5C}"/>
          </ac:spMkLst>
        </pc:spChg>
        <pc:spChg chg="del">
          <ac:chgData name="MOEIL Juian" userId="b4fa40b5-ba91-4665-86b1-629879fe72a2" providerId="ADAL" clId="{78AC7913-1DF0-AD47-A811-CF0F3E82B14E}" dt="2023-02-10T07:31:48.673" v="2400" actId="478"/>
          <ac:spMkLst>
            <pc:docMk/>
            <pc:sldMk cId="988292806" sldId="276"/>
            <ac:spMk id="4" creationId="{75D09EBE-7224-7CB8-019F-7AB12F10FE68}"/>
          </ac:spMkLst>
        </pc:spChg>
        <pc:spChg chg="del">
          <ac:chgData name="MOEIL Juian" userId="b4fa40b5-ba91-4665-86b1-629879fe72a2" providerId="ADAL" clId="{78AC7913-1DF0-AD47-A811-CF0F3E82B14E}" dt="2023-02-10T07:31:48.673" v="2400" actId="478"/>
          <ac:spMkLst>
            <pc:docMk/>
            <pc:sldMk cId="988292806" sldId="276"/>
            <ac:spMk id="5" creationId="{2874BD02-75BF-7FED-65B9-78A2305DFA42}"/>
          </ac:spMkLst>
        </pc:spChg>
        <pc:picChg chg="del">
          <ac:chgData name="MOEIL Juian" userId="b4fa40b5-ba91-4665-86b1-629879fe72a2" providerId="ADAL" clId="{78AC7913-1DF0-AD47-A811-CF0F3E82B14E}" dt="2023-02-10T07:31:48.673" v="2400" actId="478"/>
          <ac:picMkLst>
            <pc:docMk/>
            <pc:sldMk cId="988292806" sldId="276"/>
            <ac:picMk id="8" creationId="{D47450C2-7E91-01F6-D327-7BC138CBE35E}"/>
          </ac:picMkLst>
        </pc:picChg>
        <pc:picChg chg="del">
          <ac:chgData name="MOEIL Juian" userId="b4fa40b5-ba91-4665-86b1-629879fe72a2" providerId="ADAL" clId="{78AC7913-1DF0-AD47-A811-CF0F3E82B14E}" dt="2023-02-10T07:31:48.673" v="2400" actId="478"/>
          <ac:picMkLst>
            <pc:docMk/>
            <pc:sldMk cId="988292806" sldId="276"/>
            <ac:picMk id="1026" creationId="{EC06804E-4031-BFBF-5055-A388A8A5CFAE}"/>
          </ac:picMkLst>
        </pc:picChg>
        <pc:picChg chg="add mod">
          <ac:chgData name="MOEIL Juian" userId="b4fa40b5-ba91-4665-86b1-629879fe72a2" providerId="ADAL" clId="{78AC7913-1DF0-AD47-A811-CF0F3E82B14E}" dt="2023-02-10T07:34:21.951" v="2567" actId="1076"/>
          <ac:picMkLst>
            <pc:docMk/>
            <pc:sldMk cId="988292806" sldId="276"/>
            <ac:picMk id="2050" creationId="{E35A8FD1-6C09-E102-54C9-FD31623FD6BA}"/>
          </ac:picMkLst>
        </pc:picChg>
      </pc:sldChg>
      <pc:sldChg chg="addSp delSp modSp add mod modNotesTx">
        <pc:chgData name="MOEIL Juian" userId="b4fa40b5-ba91-4665-86b1-629879fe72a2" providerId="ADAL" clId="{78AC7913-1DF0-AD47-A811-CF0F3E82B14E}" dt="2023-02-10T09:49:03.545" v="4828"/>
        <pc:sldMkLst>
          <pc:docMk/>
          <pc:sldMk cId="1193675168" sldId="277"/>
        </pc:sldMkLst>
        <pc:spChg chg="mod">
          <ac:chgData name="MOEIL Juian" userId="b4fa40b5-ba91-4665-86b1-629879fe72a2" providerId="ADAL" clId="{78AC7913-1DF0-AD47-A811-CF0F3E82B14E}" dt="2023-02-10T08:05:38.091" v="3390" actId="20577"/>
          <ac:spMkLst>
            <pc:docMk/>
            <pc:sldMk cId="1193675168" sldId="277"/>
            <ac:spMk id="3" creationId="{3EB8E088-850A-8A6B-9327-039820A8AB5C}"/>
          </ac:spMkLst>
        </pc:spChg>
        <pc:picChg chg="add mod">
          <ac:chgData name="MOEIL Juian" userId="b4fa40b5-ba91-4665-86b1-629879fe72a2" providerId="ADAL" clId="{78AC7913-1DF0-AD47-A811-CF0F3E82B14E}" dt="2023-02-10T08:13:14.268" v="3493" actId="1076"/>
          <ac:picMkLst>
            <pc:docMk/>
            <pc:sldMk cId="1193675168" sldId="277"/>
            <ac:picMk id="4" creationId="{8ED3307B-48EC-0998-63CE-C18656B045BA}"/>
          </ac:picMkLst>
        </pc:picChg>
        <pc:picChg chg="add del mod">
          <ac:chgData name="MOEIL Juian" userId="b4fa40b5-ba91-4665-86b1-629879fe72a2" providerId="ADAL" clId="{78AC7913-1DF0-AD47-A811-CF0F3E82B14E}" dt="2023-02-10T08:13:13.805" v="3492"/>
          <ac:picMkLst>
            <pc:docMk/>
            <pc:sldMk cId="1193675168" sldId="277"/>
            <ac:picMk id="5" creationId="{A9B00174-BEC5-7969-8AF5-2194121A5F04}"/>
          </ac:picMkLst>
        </pc:picChg>
        <pc:picChg chg="del">
          <ac:chgData name="MOEIL Juian" userId="b4fa40b5-ba91-4665-86b1-629879fe72a2" providerId="ADAL" clId="{78AC7913-1DF0-AD47-A811-CF0F3E82B14E}" dt="2023-02-10T07:34:36.671" v="2569" actId="478"/>
          <ac:picMkLst>
            <pc:docMk/>
            <pc:sldMk cId="1193675168" sldId="277"/>
            <ac:picMk id="2050" creationId="{E35A8FD1-6C09-E102-54C9-FD31623FD6BA}"/>
          </ac:picMkLst>
        </pc:picChg>
      </pc:sldChg>
      <pc:sldChg chg="addSp delSp modSp add del mod modNotesTx">
        <pc:chgData name="MOEIL Juian" userId="b4fa40b5-ba91-4665-86b1-629879fe72a2" providerId="ADAL" clId="{78AC7913-1DF0-AD47-A811-CF0F3E82B14E}" dt="2023-02-10T08:05:10.719" v="3366" actId="2696"/>
        <pc:sldMkLst>
          <pc:docMk/>
          <pc:sldMk cId="4063170996" sldId="278"/>
        </pc:sldMkLst>
        <pc:spChg chg="mod">
          <ac:chgData name="MOEIL Juian" userId="b4fa40b5-ba91-4665-86b1-629879fe72a2" providerId="ADAL" clId="{78AC7913-1DF0-AD47-A811-CF0F3E82B14E}" dt="2023-02-10T07:38:45.785" v="2836" actId="20577"/>
          <ac:spMkLst>
            <pc:docMk/>
            <pc:sldMk cId="4063170996" sldId="278"/>
            <ac:spMk id="3" creationId="{3EB8E088-850A-8A6B-9327-039820A8AB5C}"/>
          </ac:spMkLst>
        </pc:spChg>
        <pc:picChg chg="del">
          <ac:chgData name="MOEIL Juian" userId="b4fa40b5-ba91-4665-86b1-629879fe72a2" providerId="ADAL" clId="{78AC7913-1DF0-AD47-A811-CF0F3E82B14E}" dt="2023-02-10T07:36:42.137" v="2639" actId="478"/>
          <ac:picMkLst>
            <pc:docMk/>
            <pc:sldMk cId="4063170996" sldId="278"/>
            <ac:picMk id="2050" creationId="{E35A8FD1-6C09-E102-54C9-FD31623FD6BA}"/>
          </ac:picMkLst>
        </pc:picChg>
        <pc:picChg chg="add mod">
          <ac:chgData name="MOEIL Juian" userId="b4fa40b5-ba91-4665-86b1-629879fe72a2" providerId="ADAL" clId="{78AC7913-1DF0-AD47-A811-CF0F3E82B14E}" dt="2023-02-10T07:39:12.639" v="2838" actId="1076"/>
          <ac:picMkLst>
            <pc:docMk/>
            <pc:sldMk cId="4063170996" sldId="278"/>
            <ac:picMk id="4098" creationId="{6F28A523-E544-D46D-6501-B569BB1D84BF}"/>
          </ac:picMkLst>
        </pc:picChg>
      </pc:sldChg>
      <pc:sldChg chg="addSp delSp modSp add del mod">
        <pc:chgData name="MOEIL Juian" userId="b4fa40b5-ba91-4665-86b1-629879fe72a2" providerId="ADAL" clId="{78AC7913-1DF0-AD47-A811-CF0F3E82B14E}" dt="2023-02-10T08:08:50.664" v="3470" actId="2696"/>
        <pc:sldMkLst>
          <pc:docMk/>
          <pc:sldMk cId="3454317524" sldId="279"/>
        </pc:sldMkLst>
        <pc:spChg chg="del">
          <ac:chgData name="MOEIL Juian" userId="b4fa40b5-ba91-4665-86b1-629879fe72a2" providerId="ADAL" clId="{78AC7913-1DF0-AD47-A811-CF0F3E82B14E}" dt="2023-02-10T07:52:06.830" v="3272" actId="478"/>
          <ac:spMkLst>
            <pc:docMk/>
            <pc:sldMk cId="3454317524" sldId="279"/>
            <ac:spMk id="2" creationId="{3C0F8DDA-5594-2D87-4309-E705C51F95AD}"/>
          </ac:spMkLst>
        </pc:spChg>
        <pc:spChg chg="del">
          <ac:chgData name="MOEIL Juian" userId="b4fa40b5-ba91-4665-86b1-629879fe72a2" providerId="ADAL" clId="{78AC7913-1DF0-AD47-A811-CF0F3E82B14E}" dt="2023-02-10T07:52:05.885" v="3271" actId="478"/>
          <ac:spMkLst>
            <pc:docMk/>
            <pc:sldMk cId="3454317524" sldId="279"/>
            <ac:spMk id="3" creationId="{24C88873-5F0D-646C-56A0-83DF8FF30721}"/>
          </ac:spMkLst>
        </pc:spChg>
        <pc:spChg chg="del mod">
          <ac:chgData name="MOEIL Juian" userId="b4fa40b5-ba91-4665-86b1-629879fe72a2" providerId="ADAL" clId="{78AC7913-1DF0-AD47-A811-CF0F3E82B14E}" dt="2023-02-10T07:51:35.359" v="3266" actId="478"/>
          <ac:spMkLst>
            <pc:docMk/>
            <pc:sldMk cId="3454317524" sldId="279"/>
            <ac:spMk id="4" creationId="{08C0C7CD-1C4C-BBFA-543B-DA8A5B5AC9BA}"/>
          </ac:spMkLst>
        </pc:spChg>
        <pc:spChg chg="del">
          <ac:chgData name="MOEIL Juian" userId="b4fa40b5-ba91-4665-86b1-629879fe72a2" providerId="ADAL" clId="{78AC7913-1DF0-AD47-A811-CF0F3E82B14E}" dt="2023-02-10T07:51:36.637" v="3267" actId="478"/>
          <ac:spMkLst>
            <pc:docMk/>
            <pc:sldMk cId="3454317524" sldId="279"/>
            <ac:spMk id="5" creationId="{12C99D35-84E4-0817-C9ED-AFB809507D8E}"/>
          </ac:spMkLst>
        </pc:spChg>
        <pc:spChg chg="add mod">
          <ac:chgData name="MOEIL Juian" userId="b4fa40b5-ba91-4665-86b1-629879fe72a2" providerId="ADAL" clId="{78AC7913-1DF0-AD47-A811-CF0F3E82B14E}" dt="2023-02-10T07:52:07.335" v="3273"/>
          <ac:spMkLst>
            <pc:docMk/>
            <pc:sldMk cId="3454317524" sldId="279"/>
            <ac:spMk id="6" creationId="{0E7137F1-61DD-E97D-B0C3-1E6D4AFDD7DD}"/>
          </ac:spMkLst>
        </pc:spChg>
        <pc:spChg chg="add mod">
          <ac:chgData name="MOEIL Juian" userId="b4fa40b5-ba91-4665-86b1-629879fe72a2" providerId="ADAL" clId="{78AC7913-1DF0-AD47-A811-CF0F3E82B14E}" dt="2023-02-10T07:52:07.335" v="3273"/>
          <ac:spMkLst>
            <pc:docMk/>
            <pc:sldMk cId="3454317524" sldId="279"/>
            <ac:spMk id="9" creationId="{A201C838-0830-F04D-6C85-799564782DE9}"/>
          </ac:spMkLst>
        </pc:spChg>
        <pc:spChg chg="mod">
          <ac:chgData name="MOEIL Juian" userId="b4fa40b5-ba91-4665-86b1-629879fe72a2" providerId="ADAL" clId="{78AC7913-1DF0-AD47-A811-CF0F3E82B14E}" dt="2023-02-10T07:52:11.129" v="3274" actId="1076"/>
          <ac:spMkLst>
            <pc:docMk/>
            <pc:sldMk cId="3454317524" sldId="279"/>
            <ac:spMk id="10" creationId="{3696C5AD-B204-02EE-58CF-71019B4F65F0}"/>
          </ac:spMkLst>
        </pc:spChg>
      </pc:sldChg>
      <pc:sldChg chg="add del">
        <pc:chgData name="MOEIL Juian" userId="b4fa40b5-ba91-4665-86b1-629879fe72a2" providerId="ADAL" clId="{78AC7913-1DF0-AD47-A811-CF0F3E82B14E}" dt="2023-02-10T07:52:42.035" v="3282" actId="2696"/>
        <pc:sldMkLst>
          <pc:docMk/>
          <pc:sldMk cId="199728568" sldId="280"/>
        </pc:sldMkLst>
      </pc:sldChg>
      <pc:sldChg chg="addSp modSp add del mod">
        <pc:chgData name="MOEIL Juian" userId="b4fa40b5-ba91-4665-86b1-629879fe72a2" providerId="ADAL" clId="{78AC7913-1DF0-AD47-A811-CF0F3E82B14E}" dt="2023-02-10T08:08:51.192" v="3471" actId="2696"/>
        <pc:sldMkLst>
          <pc:docMk/>
          <pc:sldMk cId="4086906091" sldId="281"/>
        </pc:sldMkLst>
        <pc:spChg chg="add mod">
          <ac:chgData name="MOEIL Juian" userId="b4fa40b5-ba91-4665-86b1-629879fe72a2" providerId="ADAL" clId="{78AC7913-1DF0-AD47-A811-CF0F3E82B14E}" dt="2023-02-10T07:52:24.162" v="3277" actId="1076"/>
          <ac:spMkLst>
            <pc:docMk/>
            <pc:sldMk cId="4086906091" sldId="281"/>
            <ac:spMk id="2" creationId="{BBFC476C-483F-0945-C700-BDD36947A196}"/>
          </ac:spMkLst>
        </pc:spChg>
      </pc:sldChg>
      <pc:sldChg chg="addSp delSp modSp add mod modNotesTx">
        <pc:chgData name="MOEIL Juian" userId="b4fa40b5-ba91-4665-86b1-629879fe72a2" providerId="ADAL" clId="{78AC7913-1DF0-AD47-A811-CF0F3E82B14E}" dt="2023-02-10T08:19:03.234" v="3893" actId="20577"/>
        <pc:sldMkLst>
          <pc:docMk/>
          <pc:sldMk cId="2345330937" sldId="282"/>
        </pc:sldMkLst>
        <pc:spChg chg="del mod">
          <ac:chgData name="MOEIL Juian" userId="b4fa40b5-ba91-4665-86b1-629879fe72a2" providerId="ADAL" clId="{78AC7913-1DF0-AD47-A811-CF0F3E82B14E}" dt="2023-02-10T08:09:03.440" v="3477" actId="478"/>
          <ac:spMkLst>
            <pc:docMk/>
            <pc:sldMk cId="2345330937" sldId="282"/>
            <ac:spMk id="2" creationId="{BBFC476C-483F-0945-C700-BDD36947A196}"/>
          </ac:spMkLst>
        </pc:spChg>
        <pc:spChg chg="add del mod">
          <ac:chgData name="MOEIL Juian" userId="b4fa40b5-ba91-4665-86b1-629879fe72a2" providerId="ADAL" clId="{78AC7913-1DF0-AD47-A811-CF0F3E82B14E}" dt="2023-02-10T08:09:01.344" v="3476" actId="478"/>
          <ac:spMkLst>
            <pc:docMk/>
            <pc:sldMk cId="2345330937" sldId="282"/>
            <ac:spMk id="3" creationId="{6D24E68E-B139-FB26-4C20-9FC8E8D895DE}"/>
          </ac:spMkLst>
        </pc:spChg>
        <pc:spChg chg="mod">
          <ac:chgData name="MOEIL Juian" userId="b4fa40b5-ba91-4665-86b1-629879fe72a2" providerId="ADAL" clId="{78AC7913-1DF0-AD47-A811-CF0F3E82B14E}" dt="2023-02-10T08:08:38.174" v="3468" actId="1076"/>
          <ac:spMkLst>
            <pc:docMk/>
            <pc:sldMk cId="2345330937" sldId="282"/>
            <ac:spMk id="8" creationId="{0388BE8B-D4E2-F0E9-267C-4A30F5C05FBB}"/>
          </ac:spMkLst>
        </pc:spChg>
        <pc:spChg chg="mod">
          <ac:chgData name="MOEIL Juian" userId="b4fa40b5-ba91-4665-86b1-629879fe72a2" providerId="ADAL" clId="{78AC7913-1DF0-AD47-A811-CF0F3E82B14E}" dt="2023-02-10T08:08:04.005" v="3464" actId="1076"/>
          <ac:spMkLst>
            <pc:docMk/>
            <pc:sldMk cId="2345330937" sldId="282"/>
            <ac:spMk id="10" creationId="{3696C5AD-B204-02EE-58CF-71019B4F65F0}"/>
          </ac:spMkLst>
        </pc:spChg>
        <pc:picChg chg="mod">
          <ac:chgData name="MOEIL Juian" userId="b4fa40b5-ba91-4665-86b1-629879fe72a2" providerId="ADAL" clId="{78AC7913-1DF0-AD47-A811-CF0F3E82B14E}" dt="2023-02-10T08:08:43.055" v="3469" actId="1076"/>
          <ac:picMkLst>
            <pc:docMk/>
            <pc:sldMk cId="2345330937" sldId="282"/>
            <ac:picMk id="7" creationId="{546E7F35-EFBC-CC09-0CAB-A42405798FCB}"/>
          </ac:picMkLst>
        </pc:picChg>
      </pc:sldChg>
      <pc:sldChg chg="delSp modSp add mod modNotesTx">
        <pc:chgData name="MOEIL Juian" userId="b4fa40b5-ba91-4665-86b1-629879fe72a2" providerId="ADAL" clId="{78AC7913-1DF0-AD47-A811-CF0F3E82B14E}" dt="2023-02-10T08:19:05.318" v="3894" actId="20577"/>
        <pc:sldMkLst>
          <pc:docMk/>
          <pc:sldMk cId="1743242546" sldId="283"/>
        </pc:sldMkLst>
        <pc:spChg chg="del mod">
          <ac:chgData name="MOEIL Juian" userId="b4fa40b5-ba91-4665-86b1-629879fe72a2" providerId="ADAL" clId="{78AC7913-1DF0-AD47-A811-CF0F3E82B14E}" dt="2023-02-10T08:08:57.330" v="3475" actId="478"/>
          <ac:spMkLst>
            <pc:docMk/>
            <pc:sldMk cId="1743242546" sldId="283"/>
            <ac:spMk id="3" creationId="{6D24E68E-B139-FB26-4C20-9FC8E8D895DE}"/>
          </ac:spMkLst>
        </pc:spChg>
      </pc:sldChg>
      <pc:sldChg chg="add modNotesTx">
        <pc:chgData name="MOEIL Juian" userId="b4fa40b5-ba91-4665-86b1-629879fe72a2" providerId="ADAL" clId="{78AC7913-1DF0-AD47-A811-CF0F3E82B14E}" dt="2023-02-10T08:19:08.010" v="3895" actId="20577"/>
        <pc:sldMkLst>
          <pc:docMk/>
          <pc:sldMk cId="3793986460" sldId="284"/>
        </pc:sldMkLst>
      </pc:sldChg>
      <pc:sldChg chg="addSp delSp modSp add del mod">
        <pc:chgData name="MOEIL Juian" userId="b4fa40b5-ba91-4665-86b1-629879fe72a2" providerId="ADAL" clId="{78AC7913-1DF0-AD47-A811-CF0F3E82B14E}" dt="2023-02-10T08:18:12.857" v="3877" actId="2696"/>
        <pc:sldMkLst>
          <pc:docMk/>
          <pc:sldMk cId="2991881231" sldId="285"/>
        </pc:sldMkLst>
        <pc:picChg chg="mod">
          <ac:chgData name="MOEIL Juian" userId="b4fa40b5-ba91-4665-86b1-629879fe72a2" providerId="ADAL" clId="{78AC7913-1DF0-AD47-A811-CF0F3E82B14E}" dt="2023-02-10T08:18:11.566" v="3876" actId="1076"/>
          <ac:picMkLst>
            <pc:docMk/>
            <pc:sldMk cId="2991881231" sldId="285"/>
            <ac:picMk id="4" creationId="{8ED3307B-48EC-0998-63CE-C18656B045BA}"/>
          </ac:picMkLst>
        </pc:picChg>
        <pc:picChg chg="add del mod">
          <ac:chgData name="MOEIL Juian" userId="b4fa40b5-ba91-4665-86b1-629879fe72a2" providerId="ADAL" clId="{78AC7913-1DF0-AD47-A811-CF0F3E82B14E}" dt="2023-02-10T08:18:10.006" v="3875" actId="478"/>
          <ac:picMkLst>
            <pc:docMk/>
            <pc:sldMk cId="2991881231" sldId="285"/>
            <ac:picMk id="5" creationId="{F97E6187-115A-2240-7CE9-D3D12A48B8EC}"/>
          </ac:picMkLst>
        </pc:picChg>
      </pc:sldChg>
      <pc:sldChg chg="add del">
        <pc:chgData name="MOEIL Juian" userId="b4fa40b5-ba91-4665-86b1-629879fe72a2" providerId="ADAL" clId="{78AC7913-1DF0-AD47-A811-CF0F3E82B14E}" dt="2023-02-10T08:13:12.441" v="3489"/>
        <pc:sldMkLst>
          <pc:docMk/>
          <pc:sldMk cId="3231662643" sldId="285"/>
        </pc:sldMkLst>
      </pc:sldChg>
      <pc:sldChg chg="addSp delSp modSp add mod modNotesTx">
        <pc:chgData name="MOEIL Juian" userId="b4fa40b5-ba91-4665-86b1-629879fe72a2" providerId="ADAL" clId="{78AC7913-1DF0-AD47-A811-CF0F3E82B14E}" dt="2023-02-10T09:49:06.511" v="4829"/>
        <pc:sldMkLst>
          <pc:docMk/>
          <pc:sldMk cId="1142686828" sldId="286"/>
        </pc:sldMkLst>
        <pc:spChg chg="mod">
          <ac:chgData name="MOEIL Juian" userId="b4fa40b5-ba91-4665-86b1-629879fe72a2" providerId="ADAL" clId="{78AC7913-1DF0-AD47-A811-CF0F3E82B14E}" dt="2023-02-10T08:15:44.871" v="3828" actId="20577"/>
          <ac:spMkLst>
            <pc:docMk/>
            <pc:sldMk cId="1142686828" sldId="286"/>
            <ac:spMk id="3" creationId="{3EB8E088-850A-8A6B-9327-039820A8AB5C}"/>
          </ac:spMkLst>
        </pc:spChg>
        <pc:spChg chg="add mod">
          <ac:chgData name="MOEIL Juian" userId="b4fa40b5-ba91-4665-86b1-629879fe72a2" providerId="ADAL" clId="{78AC7913-1DF0-AD47-A811-CF0F3E82B14E}" dt="2023-02-10T08:18:26.255" v="3888" actId="20577"/>
          <ac:spMkLst>
            <pc:docMk/>
            <pc:sldMk cId="1142686828" sldId="286"/>
            <ac:spMk id="6" creationId="{C4D5FCED-C037-7F9E-7048-AAC57AF0FDD7}"/>
          </ac:spMkLst>
        </pc:spChg>
        <pc:spChg chg="add mod">
          <ac:chgData name="MOEIL Juian" userId="b4fa40b5-ba91-4665-86b1-629879fe72a2" providerId="ADAL" clId="{78AC7913-1DF0-AD47-A811-CF0F3E82B14E}" dt="2023-02-10T08:17:04.167" v="3870" actId="1076"/>
          <ac:spMkLst>
            <pc:docMk/>
            <pc:sldMk cId="1142686828" sldId="286"/>
            <ac:spMk id="7" creationId="{999D0CD3-E927-CA19-5C9B-7A89151F3988}"/>
          </ac:spMkLst>
        </pc:spChg>
        <pc:picChg chg="del">
          <ac:chgData name="MOEIL Juian" userId="b4fa40b5-ba91-4665-86b1-629879fe72a2" providerId="ADAL" clId="{78AC7913-1DF0-AD47-A811-CF0F3E82B14E}" dt="2023-02-10T08:14:07.352" v="3504" actId="478"/>
          <ac:picMkLst>
            <pc:docMk/>
            <pc:sldMk cId="1142686828" sldId="286"/>
            <ac:picMk id="4" creationId="{8ED3307B-48EC-0998-63CE-C18656B045BA}"/>
          </ac:picMkLst>
        </pc:picChg>
        <pc:picChg chg="mod">
          <ac:chgData name="MOEIL Juian" userId="b4fa40b5-ba91-4665-86b1-629879fe72a2" providerId="ADAL" clId="{78AC7913-1DF0-AD47-A811-CF0F3E82B14E}" dt="2023-02-10T08:16:18.981" v="3834" actId="14100"/>
          <ac:picMkLst>
            <pc:docMk/>
            <pc:sldMk cId="1142686828" sldId="286"/>
            <ac:picMk id="5" creationId="{F97E6187-115A-2240-7CE9-D3D12A48B8EC}"/>
          </ac:picMkLst>
        </pc:picChg>
      </pc:sldChg>
      <pc:sldChg chg="addSp delSp modSp add del mod">
        <pc:chgData name="MOEIL Juian" userId="b4fa40b5-ba91-4665-86b1-629879fe72a2" providerId="ADAL" clId="{78AC7913-1DF0-AD47-A811-CF0F3E82B14E}" dt="2023-02-10T08:29:36.995" v="4057" actId="2696"/>
        <pc:sldMkLst>
          <pc:docMk/>
          <pc:sldMk cId="4162942964" sldId="287"/>
        </pc:sldMkLst>
        <pc:spChg chg="del">
          <ac:chgData name="MOEIL Juian" userId="b4fa40b5-ba91-4665-86b1-629879fe72a2" providerId="ADAL" clId="{78AC7913-1DF0-AD47-A811-CF0F3E82B14E}" dt="2023-02-10T08:20:12.482" v="3932" actId="478"/>
          <ac:spMkLst>
            <pc:docMk/>
            <pc:sldMk cId="4162942964" sldId="287"/>
            <ac:spMk id="2" creationId="{156D3E73-BC6B-C6AD-EA4B-824E6B70A926}"/>
          </ac:spMkLst>
        </pc:spChg>
        <pc:spChg chg="mod">
          <ac:chgData name="MOEIL Juian" userId="b4fa40b5-ba91-4665-86b1-629879fe72a2" providerId="ADAL" clId="{78AC7913-1DF0-AD47-A811-CF0F3E82B14E}" dt="2023-02-10T08:23:02.330" v="3954" actId="1076"/>
          <ac:spMkLst>
            <pc:docMk/>
            <pc:sldMk cId="4162942964" sldId="287"/>
            <ac:spMk id="6" creationId="{97FEEE80-7616-6237-9967-93C50B645845}"/>
          </ac:spMkLst>
        </pc:spChg>
        <pc:spChg chg="add del mod">
          <ac:chgData name="MOEIL Juian" userId="b4fa40b5-ba91-4665-86b1-629879fe72a2" providerId="ADAL" clId="{78AC7913-1DF0-AD47-A811-CF0F3E82B14E}" dt="2023-02-10T08:26:00.674" v="4005"/>
          <ac:spMkLst>
            <pc:docMk/>
            <pc:sldMk cId="4162942964" sldId="287"/>
            <ac:spMk id="7" creationId="{55905FBA-7598-C60A-7473-1795847E9A3A}"/>
          </ac:spMkLst>
        </pc:spChg>
        <pc:spChg chg="add del mod">
          <ac:chgData name="MOEIL Juian" userId="b4fa40b5-ba91-4665-86b1-629879fe72a2" providerId="ADAL" clId="{78AC7913-1DF0-AD47-A811-CF0F3E82B14E}" dt="2023-02-10T08:26:00.674" v="4005"/>
          <ac:spMkLst>
            <pc:docMk/>
            <pc:sldMk cId="4162942964" sldId="287"/>
            <ac:spMk id="8" creationId="{49125CA1-9ED0-A7A5-BEF2-A50CE4708A48}"/>
          </ac:spMkLst>
        </pc:spChg>
        <pc:spChg chg="add del mod">
          <ac:chgData name="MOEIL Juian" userId="b4fa40b5-ba91-4665-86b1-629879fe72a2" providerId="ADAL" clId="{78AC7913-1DF0-AD47-A811-CF0F3E82B14E}" dt="2023-02-10T08:26:00.674" v="4005"/>
          <ac:spMkLst>
            <pc:docMk/>
            <pc:sldMk cId="4162942964" sldId="287"/>
            <ac:spMk id="9" creationId="{2C9096BA-B5E7-D4EC-8C62-D0A5036C20C4}"/>
          </ac:spMkLst>
        </pc:spChg>
        <pc:spChg chg="add mod">
          <ac:chgData name="MOEIL Juian" userId="b4fa40b5-ba91-4665-86b1-629879fe72a2" providerId="ADAL" clId="{78AC7913-1DF0-AD47-A811-CF0F3E82B14E}" dt="2023-02-10T08:26:13.424" v="4011"/>
          <ac:spMkLst>
            <pc:docMk/>
            <pc:sldMk cId="4162942964" sldId="287"/>
            <ac:spMk id="11" creationId="{C6A71759-74B4-CC39-FC2C-5244CEBB1760}"/>
          </ac:spMkLst>
        </pc:spChg>
        <pc:spChg chg="add mod">
          <ac:chgData name="MOEIL Juian" userId="b4fa40b5-ba91-4665-86b1-629879fe72a2" providerId="ADAL" clId="{78AC7913-1DF0-AD47-A811-CF0F3E82B14E}" dt="2023-02-10T08:26:13.424" v="4011"/>
          <ac:spMkLst>
            <pc:docMk/>
            <pc:sldMk cId="4162942964" sldId="287"/>
            <ac:spMk id="12" creationId="{F0E7303C-82B9-51F1-C652-1A9D7B6576E2}"/>
          </ac:spMkLst>
        </pc:spChg>
        <pc:spChg chg="add mod">
          <ac:chgData name="MOEIL Juian" userId="b4fa40b5-ba91-4665-86b1-629879fe72a2" providerId="ADAL" clId="{78AC7913-1DF0-AD47-A811-CF0F3E82B14E}" dt="2023-02-10T08:26:13.424" v="4011"/>
          <ac:spMkLst>
            <pc:docMk/>
            <pc:sldMk cId="4162942964" sldId="287"/>
            <ac:spMk id="13" creationId="{C8839270-AB2D-ED4B-1519-40786ED1BFD3}"/>
          </ac:spMkLst>
        </pc:spChg>
        <pc:picChg chg="add del mod">
          <ac:chgData name="MOEIL Juian" userId="b4fa40b5-ba91-4665-86b1-629879fe72a2" providerId="ADAL" clId="{78AC7913-1DF0-AD47-A811-CF0F3E82B14E}" dt="2023-02-10T08:27:09.353" v="4023" actId="478"/>
          <ac:picMkLst>
            <pc:docMk/>
            <pc:sldMk cId="4162942964" sldId="287"/>
            <ac:picMk id="3" creationId="{6C514AEB-47EC-980E-9D82-604D3AB2159A}"/>
          </ac:picMkLst>
        </pc:picChg>
        <pc:picChg chg="add del mod">
          <ac:chgData name="MOEIL Juian" userId="b4fa40b5-ba91-4665-86b1-629879fe72a2" providerId="ADAL" clId="{78AC7913-1DF0-AD47-A811-CF0F3E82B14E}" dt="2023-02-10T08:26:15.460" v="4013" actId="478"/>
          <ac:picMkLst>
            <pc:docMk/>
            <pc:sldMk cId="4162942964" sldId="287"/>
            <ac:picMk id="10" creationId="{BC0E2FEF-D63C-D0B4-C8F9-5114854C40FE}"/>
          </ac:picMkLst>
        </pc:picChg>
        <pc:picChg chg="mod">
          <ac:chgData name="MOEIL Juian" userId="b4fa40b5-ba91-4665-86b1-629879fe72a2" providerId="ADAL" clId="{78AC7913-1DF0-AD47-A811-CF0F3E82B14E}" dt="2023-02-10T08:22:56.663" v="3952" actId="1076"/>
          <ac:picMkLst>
            <pc:docMk/>
            <pc:sldMk cId="4162942964" sldId="287"/>
            <ac:picMk id="1026" creationId="{B84A9D43-8331-854A-7593-03C04C6D42D2}"/>
          </ac:picMkLst>
        </pc:picChg>
        <pc:picChg chg="add del mod">
          <ac:chgData name="MOEIL Juian" userId="b4fa40b5-ba91-4665-86b1-629879fe72a2" providerId="ADAL" clId="{78AC7913-1DF0-AD47-A811-CF0F3E82B14E}" dt="2023-02-10T08:22:38.648" v="3951" actId="21"/>
          <ac:picMkLst>
            <pc:docMk/>
            <pc:sldMk cId="4162942964" sldId="287"/>
            <ac:picMk id="8194" creationId="{E9A647BE-3E9E-81C9-B8C8-BA317C63ACA4}"/>
          </ac:picMkLst>
        </pc:picChg>
        <pc:picChg chg="add del mod">
          <ac:chgData name="MOEIL Juian" userId="b4fa40b5-ba91-4665-86b1-629879fe72a2" providerId="ADAL" clId="{78AC7913-1DF0-AD47-A811-CF0F3E82B14E}" dt="2023-02-10T08:27:22.250" v="4029" actId="478"/>
          <ac:picMkLst>
            <pc:docMk/>
            <pc:sldMk cId="4162942964" sldId="287"/>
            <ac:picMk id="8196" creationId="{C3532230-B19F-A2B7-3218-4D71138F323A}"/>
          </ac:picMkLst>
        </pc:picChg>
        <pc:picChg chg="add mod">
          <ac:chgData name="MOEIL Juian" userId="b4fa40b5-ba91-4665-86b1-629879fe72a2" providerId="ADAL" clId="{78AC7913-1DF0-AD47-A811-CF0F3E82B14E}" dt="2023-02-10T08:27:18.710" v="4028" actId="1076"/>
          <ac:picMkLst>
            <pc:docMk/>
            <pc:sldMk cId="4162942964" sldId="287"/>
            <ac:picMk id="8198" creationId="{EF96D3C5-1861-754C-22A6-21D1E50BD5C2}"/>
          </ac:picMkLst>
        </pc:picChg>
        <pc:picChg chg="add mod">
          <ac:chgData name="MOEIL Juian" userId="b4fa40b5-ba91-4665-86b1-629879fe72a2" providerId="ADAL" clId="{78AC7913-1DF0-AD47-A811-CF0F3E82B14E}" dt="2023-02-10T08:27:49.392" v="4039" actId="1076"/>
          <ac:picMkLst>
            <pc:docMk/>
            <pc:sldMk cId="4162942964" sldId="287"/>
            <ac:picMk id="8200" creationId="{6699FE28-6B4D-BFA3-26B9-7C5902760CCC}"/>
          </ac:picMkLst>
        </pc:picChg>
      </pc:sldChg>
      <pc:sldChg chg="addSp delSp modSp add mod ord">
        <pc:chgData name="MOEIL Juian" userId="b4fa40b5-ba91-4665-86b1-629879fe72a2" providerId="ADAL" clId="{78AC7913-1DF0-AD47-A811-CF0F3E82B14E}" dt="2023-02-10T08:29:15.093" v="4052" actId="14100"/>
        <pc:sldMkLst>
          <pc:docMk/>
          <pc:sldMk cId="2524884862" sldId="288"/>
        </pc:sldMkLst>
        <pc:spChg chg="add del mod">
          <ac:chgData name="MOEIL Juian" userId="b4fa40b5-ba91-4665-86b1-629879fe72a2" providerId="ADAL" clId="{78AC7913-1DF0-AD47-A811-CF0F3E82B14E}" dt="2023-02-10T08:28:19.766" v="4040" actId="21"/>
          <ac:spMkLst>
            <pc:docMk/>
            <pc:sldMk cId="2524884862" sldId="288"/>
            <ac:spMk id="2" creationId="{701C2E3F-5F1D-BA52-33EE-60C894BDB5B8}"/>
          </ac:spMkLst>
        </pc:spChg>
        <pc:spChg chg="mod">
          <ac:chgData name="MOEIL Juian" userId="b4fa40b5-ba91-4665-86b1-629879fe72a2" providerId="ADAL" clId="{78AC7913-1DF0-AD47-A811-CF0F3E82B14E}" dt="2023-02-10T08:28:25.510" v="4042" actId="1076"/>
          <ac:spMkLst>
            <pc:docMk/>
            <pc:sldMk cId="2524884862" sldId="288"/>
            <ac:spMk id="6" creationId="{97FEEE80-7616-6237-9967-93C50B645845}"/>
          </ac:spMkLst>
        </pc:spChg>
        <pc:spChg chg="add del mod">
          <ac:chgData name="MOEIL Juian" userId="b4fa40b5-ba91-4665-86b1-629879fe72a2" providerId="ADAL" clId="{78AC7913-1DF0-AD47-A811-CF0F3E82B14E}" dt="2023-02-10T08:25:05.243" v="3999" actId="478"/>
          <ac:spMkLst>
            <pc:docMk/>
            <pc:sldMk cId="2524884862" sldId="288"/>
            <ac:spMk id="7" creationId="{4182ADA0-AA70-E7AC-C506-54ED0A84D796}"/>
          </ac:spMkLst>
        </pc:spChg>
        <pc:spChg chg="add del mod">
          <ac:chgData name="MOEIL Juian" userId="b4fa40b5-ba91-4665-86b1-629879fe72a2" providerId="ADAL" clId="{78AC7913-1DF0-AD47-A811-CF0F3E82B14E}" dt="2023-02-10T08:28:19.766" v="4040" actId="21"/>
          <ac:spMkLst>
            <pc:docMk/>
            <pc:sldMk cId="2524884862" sldId="288"/>
            <ac:spMk id="8" creationId="{15556B73-9E66-100B-937B-6D802BF67FB4}"/>
          </ac:spMkLst>
        </pc:spChg>
        <pc:spChg chg="add del">
          <ac:chgData name="MOEIL Juian" userId="b4fa40b5-ba91-4665-86b1-629879fe72a2" providerId="ADAL" clId="{78AC7913-1DF0-AD47-A811-CF0F3E82B14E}" dt="2023-02-10T08:28:19.766" v="4040" actId="21"/>
          <ac:spMkLst>
            <pc:docMk/>
            <pc:sldMk cId="2524884862" sldId="288"/>
            <ac:spMk id="11" creationId="{45CE1D2E-6018-2E3F-8951-4E80685A1272}"/>
          </ac:spMkLst>
        </pc:spChg>
        <pc:spChg chg="add del mod">
          <ac:chgData name="MOEIL Juian" userId="b4fa40b5-ba91-4665-86b1-629879fe72a2" providerId="ADAL" clId="{78AC7913-1DF0-AD47-A811-CF0F3E82B14E}" dt="2023-02-10T08:28:29.919" v="4044"/>
          <ac:spMkLst>
            <pc:docMk/>
            <pc:sldMk cId="2524884862" sldId="288"/>
            <ac:spMk id="12" creationId="{54795F82-87DB-4BED-4090-434A039E1EB3}"/>
          </ac:spMkLst>
        </pc:spChg>
        <pc:spChg chg="add del mod">
          <ac:chgData name="MOEIL Juian" userId="b4fa40b5-ba91-4665-86b1-629879fe72a2" providerId="ADAL" clId="{78AC7913-1DF0-AD47-A811-CF0F3E82B14E}" dt="2023-02-10T08:28:29.919" v="4044"/>
          <ac:spMkLst>
            <pc:docMk/>
            <pc:sldMk cId="2524884862" sldId="288"/>
            <ac:spMk id="13" creationId="{C9A3B3F1-D442-9937-D77A-3612FA9C2F53}"/>
          </ac:spMkLst>
        </pc:spChg>
        <pc:spChg chg="add del mod">
          <ac:chgData name="MOEIL Juian" userId="b4fa40b5-ba91-4665-86b1-629879fe72a2" providerId="ADAL" clId="{78AC7913-1DF0-AD47-A811-CF0F3E82B14E}" dt="2023-02-10T08:28:29.919" v="4044"/>
          <ac:spMkLst>
            <pc:docMk/>
            <pc:sldMk cId="2524884862" sldId="288"/>
            <ac:spMk id="14" creationId="{E1DB184F-92C8-867D-D0BA-DB003CD658FA}"/>
          </ac:spMkLst>
        </pc:spChg>
        <pc:spChg chg="add mod">
          <ac:chgData name="MOEIL Juian" userId="b4fa40b5-ba91-4665-86b1-629879fe72a2" providerId="ADAL" clId="{78AC7913-1DF0-AD47-A811-CF0F3E82B14E}" dt="2023-02-10T08:28:59.826" v="4050" actId="1076"/>
          <ac:spMkLst>
            <pc:docMk/>
            <pc:sldMk cId="2524884862" sldId="288"/>
            <ac:spMk id="15" creationId="{837F9023-932A-03BE-1C91-170F07D1E47A}"/>
          </ac:spMkLst>
        </pc:spChg>
        <pc:spChg chg="add mod">
          <ac:chgData name="MOEIL Juian" userId="b4fa40b5-ba91-4665-86b1-629879fe72a2" providerId="ADAL" clId="{78AC7913-1DF0-AD47-A811-CF0F3E82B14E}" dt="2023-02-10T08:28:59.826" v="4050" actId="1076"/>
          <ac:spMkLst>
            <pc:docMk/>
            <pc:sldMk cId="2524884862" sldId="288"/>
            <ac:spMk id="16" creationId="{E649ABA6-026F-D8BA-0D1B-5BDF28E6B54B}"/>
          </ac:spMkLst>
        </pc:spChg>
        <pc:spChg chg="add mod">
          <ac:chgData name="MOEIL Juian" userId="b4fa40b5-ba91-4665-86b1-629879fe72a2" providerId="ADAL" clId="{78AC7913-1DF0-AD47-A811-CF0F3E82B14E}" dt="2023-02-10T08:28:59.826" v="4050" actId="1076"/>
          <ac:spMkLst>
            <pc:docMk/>
            <pc:sldMk cId="2524884862" sldId="288"/>
            <ac:spMk id="17" creationId="{4B50B400-4078-07D5-B30E-8937ACEF0823}"/>
          </ac:spMkLst>
        </pc:spChg>
        <pc:spChg chg="add mod">
          <ac:chgData name="MOEIL Juian" userId="b4fa40b5-ba91-4665-86b1-629879fe72a2" providerId="ADAL" clId="{78AC7913-1DF0-AD47-A811-CF0F3E82B14E}" dt="2023-02-10T08:29:15.093" v="4052" actId="14100"/>
          <ac:spMkLst>
            <pc:docMk/>
            <pc:sldMk cId="2524884862" sldId="288"/>
            <ac:spMk id="20" creationId="{92B5D989-ED0B-786A-FE29-9E4B60B1716D}"/>
          </ac:spMkLst>
        </pc:spChg>
        <pc:picChg chg="del">
          <ac:chgData name="MOEIL Juian" userId="b4fa40b5-ba91-4665-86b1-629879fe72a2" providerId="ADAL" clId="{78AC7913-1DF0-AD47-A811-CF0F3E82B14E}" dt="2023-02-10T08:23:22.517" v="3961" actId="478"/>
          <ac:picMkLst>
            <pc:docMk/>
            <pc:sldMk cId="2524884862" sldId="288"/>
            <ac:picMk id="3" creationId="{6C514AEB-47EC-980E-9D82-604D3AB2159A}"/>
          </ac:picMkLst>
        </pc:picChg>
        <pc:picChg chg="add mod">
          <ac:chgData name="MOEIL Juian" userId="b4fa40b5-ba91-4665-86b1-629879fe72a2" providerId="ADAL" clId="{78AC7913-1DF0-AD47-A811-CF0F3E82B14E}" dt="2023-02-10T08:28:50.259" v="4049" actId="1076"/>
          <ac:picMkLst>
            <pc:docMk/>
            <pc:sldMk cId="2524884862" sldId="288"/>
            <ac:picMk id="18" creationId="{CE473652-FE85-9A6B-F60C-08DE07312D78}"/>
          </ac:picMkLst>
        </pc:picChg>
        <pc:picChg chg="add mod">
          <ac:chgData name="MOEIL Juian" userId="b4fa40b5-ba91-4665-86b1-629879fe72a2" providerId="ADAL" clId="{78AC7913-1DF0-AD47-A811-CF0F3E82B14E}" dt="2023-02-10T08:28:50.259" v="4049" actId="1076"/>
          <ac:picMkLst>
            <pc:docMk/>
            <pc:sldMk cId="2524884862" sldId="288"/>
            <ac:picMk id="19" creationId="{702007BC-6AF5-4E86-0EFA-233CAC0C5411}"/>
          </ac:picMkLst>
        </pc:picChg>
        <pc:picChg chg="mod">
          <ac:chgData name="MOEIL Juian" userId="b4fa40b5-ba91-4665-86b1-629879fe72a2" providerId="ADAL" clId="{78AC7913-1DF0-AD47-A811-CF0F3E82B14E}" dt="2023-02-10T08:28:22.643" v="4041" actId="1076"/>
          <ac:picMkLst>
            <pc:docMk/>
            <pc:sldMk cId="2524884862" sldId="288"/>
            <ac:picMk id="1026" creationId="{B84A9D43-8331-854A-7593-03C04C6D42D2}"/>
          </ac:picMkLst>
        </pc:picChg>
        <pc:cxnChg chg="add del">
          <ac:chgData name="MOEIL Juian" userId="b4fa40b5-ba91-4665-86b1-629879fe72a2" providerId="ADAL" clId="{78AC7913-1DF0-AD47-A811-CF0F3E82B14E}" dt="2023-02-10T08:25:13.820" v="4001" actId="478"/>
          <ac:cxnSpMkLst>
            <pc:docMk/>
            <pc:sldMk cId="2524884862" sldId="288"/>
            <ac:cxnSpMk id="10" creationId="{056E0D23-3E90-FE7B-0426-4304F275A169}"/>
          </ac:cxnSpMkLst>
        </pc:cxnChg>
      </pc:sldChg>
      <pc:sldChg chg="addSp delSp modSp add mod ord">
        <pc:chgData name="MOEIL Juian" userId="b4fa40b5-ba91-4665-86b1-629879fe72a2" providerId="ADAL" clId="{78AC7913-1DF0-AD47-A811-CF0F3E82B14E}" dt="2023-02-10T08:58:04.705" v="4315" actId="478"/>
        <pc:sldMkLst>
          <pc:docMk/>
          <pc:sldMk cId="231074332" sldId="289"/>
        </pc:sldMkLst>
        <pc:spChg chg="add del mod">
          <ac:chgData name="MOEIL Juian" userId="b4fa40b5-ba91-4665-86b1-629879fe72a2" providerId="ADAL" clId="{78AC7913-1DF0-AD47-A811-CF0F3E82B14E}" dt="2023-02-10T08:58:04.705" v="4315" actId="478"/>
          <ac:spMkLst>
            <pc:docMk/>
            <pc:sldMk cId="231074332" sldId="289"/>
            <ac:spMk id="2" creationId="{12447F32-33C6-764F-1F47-4627DA50B7E0}"/>
          </ac:spMkLst>
        </pc:spChg>
        <pc:picChg chg="del">
          <ac:chgData name="MOEIL Juian" userId="b4fa40b5-ba91-4665-86b1-629879fe72a2" providerId="ADAL" clId="{78AC7913-1DF0-AD47-A811-CF0F3E82B14E}" dt="2023-02-10T08:29:27.214" v="4054" actId="478"/>
          <ac:picMkLst>
            <pc:docMk/>
            <pc:sldMk cId="231074332" sldId="289"/>
            <ac:picMk id="18" creationId="{CE473652-FE85-9A6B-F60C-08DE07312D78}"/>
          </ac:picMkLst>
        </pc:picChg>
        <pc:picChg chg="del">
          <ac:chgData name="MOEIL Juian" userId="b4fa40b5-ba91-4665-86b1-629879fe72a2" providerId="ADAL" clId="{78AC7913-1DF0-AD47-A811-CF0F3E82B14E}" dt="2023-02-10T08:29:28.527" v="4055" actId="478"/>
          <ac:picMkLst>
            <pc:docMk/>
            <pc:sldMk cId="231074332" sldId="289"/>
            <ac:picMk id="19" creationId="{702007BC-6AF5-4E86-0EFA-233CAC0C5411}"/>
          </ac:picMkLst>
        </pc:picChg>
      </pc:sldChg>
      <pc:sldChg chg="addSp delSp modSp add mod ord">
        <pc:chgData name="MOEIL Juian" userId="b4fa40b5-ba91-4665-86b1-629879fe72a2" providerId="ADAL" clId="{78AC7913-1DF0-AD47-A811-CF0F3E82B14E}" dt="2023-02-10T08:33:51.473" v="4076"/>
        <pc:sldMkLst>
          <pc:docMk/>
          <pc:sldMk cId="447248464" sldId="290"/>
        </pc:sldMkLst>
        <pc:spChg chg="add mod">
          <ac:chgData name="MOEIL Juian" userId="b4fa40b5-ba91-4665-86b1-629879fe72a2" providerId="ADAL" clId="{78AC7913-1DF0-AD47-A811-CF0F3E82B14E}" dt="2023-02-10T08:33:51.473" v="4076"/>
          <ac:spMkLst>
            <pc:docMk/>
            <pc:sldMk cId="447248464" sldId="290"/>
            <ac:spMk id="3" creationId="{D2F831C3-42E3-AAE3-2F84-019317ED93FF}"/>
          </ac:spMkLst>
        </pc:spChg>
        <pc:spChg chg="del">
          <ac:chgData name="MOEIL Juian" userId="b4fa40b5-ba91-4665-86b1-629879fe72a2" providerId="ADAL" clId="{78AC7913-1DF0-AD47-A811-CF0F3E82B14E}" dt="2023-02-10T08:30:09.089" v="4064" actId="478"/>
          <ac:spMkLst>
            <pc:docMk/>
            <pc:sldMk cId="447248464" sldId="290"/>
            <ac:spMk id="6" creationId="{97FEEE80-7616-6237-9967-93C50B645845}"/>
          </ac:spMkLst>
        </pc:spChg>
        <pc:picChg chg="add mod">
          <ac:chgData name="MOEIL Juian" userId="b4fa40b5-ba91-4665-86b1-629879fe72a2" providerId="ADAL" clId="{78AC7913-1DF0-AD47-A811-CF0F3E82B14E}" dt="2023-02-10T08:30:07.243" v="4063"/>
          <ac:picMkLst>
            <pc:docMk/>
            <pc:sldMk cId="447248464" sldId="290"/>
            <ac:picMk id="2" creationId="{6C5BC8E8-9BEC-0AFF-93B0-EB97105617C0}"/>
          </ac:picMkLst>
        </pc:picChg>
        <pc:picChg chg="del">
          <ac:chgData name="MOEIL Juian" userId="b4fa40b5-ba91-4665-86b1-629879fe72a2" providerId="ADAL" clId="{78AC7913-1DF0-AD47-A811-CF0F3E82B14E}" dt="2023-02-10T08:30:06.593" v="4062" actId="478"/>
          <ac:picMkLst>
            <pc:docMk/>
            <pc:sldMk cId="447248464" sldId="290"/>
            <ac:picMk id="1026" creationId="{B84A9D43-8331-854A-7593-03C04C6D42D2}"/>
          </ac:picMkLst>
        </pc:picChg>
      </pc:sldChg>
      <pc:sldChg chg="addSp delSp modSp add">
        <pc:chgData name="MOEIL Juian" userId="b4fa40b5-ba91-4665-86b1-629879fe72a2" providerId="ADAL" clId="{78AC7913-1DF0-AD47-A811-CF0F3E82B14E}" dt="2023-02-10T08:33:52.805" v="4077"/>
        <pc:sldMkLst>
          <pc:docMk/>
          <pc:sldMk cId="177443269" sldId="291"/>
        </pc:sldMkLst>
        <pc:spChg chg="add mod">
          <ac:chgData name="MOEIL Juian" userId="b4fa40b5-ba91-4665-86b1-629879fe72a2" providerId="ADAL" clId="{78AC7913-1DF0-AD47-A811-CF0F3E82B14E}" dt="2023-02-10T08:33:52.805" v="4077"/>
          <ac:spMkLst>
            <pc:docMk/>
            <pc:sldMk cId="177443269" sldId="291"/>
            <ac:spMk id="6" creationId="{05B1EB8A-F223-EBED-AADB-F35096A6DB29}"/>
          </ac:spMkLst>
        </pc:spChg>
        <pc:picChg chg="del">
          <ac:chgData name="MOEIL Juian" userId="b4fa40b5-ba91-4665-86b1-629879fe72a2" providerId="ADAL" clId="{78AC7913-1DF0-AD47-A811-CF0F3E82B14E}" dt="2023-02-10T08:30:20.732" v="4067" actId="478"/>
          <ac:picMkLst>
            <pc:docMk/>
            <pc:sldMk cId="177443269" sldId="291"/>
            <ac:picMk id="2" creationId="{6C5BC8E8-9BEC-0AFF-93B0-EB97105617C0}"/>
          </ac:picMkLst>
        </pc:picChg>
        <pc:picChg chg="add mod">
          <ac:chgData name="MOEIL Juian" userId="b4fa40b5-ba91-4665-86b1-629879fe72a2" providerId="ADAL" clId="{78AC7913-1DF0-AD47-A811-CF0F3E82B14E}" dt="2023-02-10T08:30:20.951" v="4068"/>
          <ac:picMkLst>
            <pc:docMk/>
            <pc:sldMk cId="177443269" sldId="291"/>
            <ac:picMk id="3" creationId="{65610392-A0D9-5F77-A00E-60F9DA18C722}"/>
          </ac:picMkLst>
        </pc:picChg>
      </pc:sldChg>
      <pc:sldChg chg="addSp delSp modSp add mod">
        <pc:chgData name="MOEIL Juian" userId="b4fa40b5-ba91-4665-86b1-629879fe72a2" providerId="ADAL" clId="{78AC7913-1DF0-AD47-A811-CF0F3E82B14E}" dt="2023-02-10T09:16:29.895" v="4366"/>
        <pc:sldMkLst>
          <pc:docMk/>
          <pc:sldMk cId="2471354723" sldId="292"/>
        </pc:sldMkLst>
        <pc:spChg chg="mod">
          <ac:chgData name="MOEIL Juian" userId="b4fa40b5-ba91-4665-86b1-629879fe72a2" providerId="ADAL" clId="{78AC7913-1DF0-AD47-A811-CF0F3E82B14E}" dt="2023-02-10T08:51:45.394" v="4264" actId="1076"/>
          <ac:spMkLst>
            <pc:docMk/>
            <pc:sldMk cId="2471354723" sldId="292"/>
            <ac:spMk id="4" creationId="{61E53506-4F66-0676-B60F-5496891D62B4}"/>
          </ac:spMkLst>
        </pc:spChg>
        <pc:spChg chg="add del mod">
          <ac:chgData name="MOEIL Juian" userId="b4fa40b5-ba91-4665-86b1-629879fe72a2" providerId="ADAL" clId="{78AC7913-1DF0-AD47-A811-CF0F3E82B14E}" dt="2023-02-10T08:33:58.030" v="4078" actId="21"/>
          <ac:spMkLst>
            <pc:docMk/>
            <pc:sldMk cId="2471354723" sldId="292"/>
            <ac:spMk id="6" creationId="{3473B099-9B71-2966-3A0F-1166AF97DA43}"/>
          </ac:spMkLst>
        </pc:spChg>
        <pc:spChg chg="add mod">
          <ac:chgData name="MOEIL Juian" userId="b4fa40b5-ba91-4665-86b1-629879fe72a2" providerId="ADAL" clId="{78AC7913-1DF0-AD47-A811-CF0F3E82B14E}" dt="2023-02-10T08:51:43.639" v="4262" actId="1076"/>
          <ac:spMkLst>
            <pc:docMk/>
            <pc:sldMk cId="2471354723" sldId="292"/>
            <ac:spMk id="7" creationId="{950F0D39-7F77-2132-C800-AB799994511A}"/>
          </ac:spMkLst>
        </pc:spChg>
        <pc:spChg chg="add mod">
          <ac:chgData name="MOEIL Juian" userId="b4fa40b5-ba91-4665-86b1-629879fe72a2" providerId="ADAL" clId="{78AC7913-1DF0-AD47-A811-CF0F3E82B14E}" dt="2023-02-10T08:51:21.167" v="4261" actId="20577"/>
          <ac:spMkLst>
            <pc:docMk/>
            <pc:sldMk cId="2471354723" sldId="292"/>
            <ac:spMk id="8" creationId="{4F728EF6-BF4D-25F6-BC1D-0A3F01AECA28}"/>
          </ac:spMkLst>
        </pc:spChg>
        <pc:spChg chg="add del mod">
          <ac:chgData name="MOEIL Juian" userId="b4fa40b5-ba91-4665-86b1-629879fe72a2" providerId="ADAL" clId="{78AC7913-1DF0-AD47-A811-CF0F3E82B14E}" dt="2023-02-10T09:16:29.895" v="4366"/>
          <ac:spMkLst>
            <pc:docMk/>
            <pc:sldMk cId="2471354723" sldId="292"/>
            <ac:spMk id="9" creationId="{CF799B16-21D8-CC6C-273C-962340857108}"/>
          </ac:spMkLst>
        </pc:spChg>
        <pc:picChg chg="add mod modCrop">
          <ac:chgData name="MOEIL Juian" userId="b4fa40b5-ba91-4665-86b1-629879fe72a2" providerId="ADAL" clId="{78AC7913-1DF0-AD47-A811-CF0F3E82B14E}" dt="2023-02-10T08:33:44.742" v="4075" actId="732"/>
          <ac:picMkLst>
            <pc:docMk/>
            <pc:sldMk cId="2471354723" sldId="292"/>
            <ac:picMk id="2" creationId="{D9B0A944-DCF7-DF0B-6573-AFC324094F80}"/>
          </ac:picMkLst>
        </pc:picChg>
        <pc:picChg chg="del">
          <ac:chgData name="MOEIL Juian" userId="b4fa40b5-ba91-4665-86b1-629879fe72a2" providerId="ADAL" clId="{78AC7913-1DF0-AD47-A811-CF0F3E82B14E}" dt="2023-02-10T08:33:14.721" v="4071" actId="478"/>
          <ac:picMkLst>
            <pc:docMk/>
            <pc:sldMk cId="2471354723" sldId="292"/>
            <ac:picMk id="3" creationId="{65610392-A0D9-5F77-A00E-60F9DA18C722}"/>
          </ac:picMkLst>
        </pc:picChg>
      </pc:sldChg>
      <pc:sldChg chg="addSp delSp modSp add mod">
        <pc:chgData name="MOEIL Juian" userId="b4fa40b5-ba91-4665-86b1-629879fe72a2" providerId="ADAL" clId="{78AC7913-1DF0-AD47-A811-CF0F3E82B14E}" dt="2023-02-10T09:26:50.163" v="4403"/>
        <pc:sldMkLst>
          <pc:docMk/>
          <pc:sldMk cId="3616042855" sldId="293"/>
        </pc:sldMkLst>
        <pc:spChg chg="add mod">
          <ac:chgData name="MOEIL Juian" userId="b4fa40b5-ba91-4665-86b1-629879fe72a2" providerId="ADAL" clId="{78AC7913-1DF0-AD47-A811-CF0F3E82B14E}" dt="2023-02-10T08:42:24.030" v="4153" actId="1076"/>
          <ac:spMkLst>
            <pc:docMk/>
            <pc:sldMk cId="3616042855" sldId="293"/>
            <ac:spMk id="6" creationId="{68942D16-0C31-351E-22DC-AEAC05967EE5}"/>
          </ac:spMkLst>
        </pc:spChg>
        <pc:spChg chg="del mod">
          <ac:chgData name="MOEIL Juian" userId="b4fa40b5-ba91-4665-86b1-629879fe72a2" providerId="ADAL" clId="{78AC7913-1DF0-AD47-A811-CF0F3E82B14E}" dt="2023-02-10T08:36:53.945" v="4087" actId="478"/>
          <ac:spMkLst>
            <pc:docMk/>
            <pc:sldMk cId="3616042855" sldId="293"/>
            <ac:spMk id="7" creationId="{950F0D39-7F77-2132-C800-AB799994511A}"/>
          </ac:spMkLst>
        </pc:spChg>
        <pc:spChg chg="add mod">
          <ac:chgData name="MOEIL Juian" userId="b4fa40b5-ba91-4665-86b1-629879fe72a2" providerId="ADAL" clId="{78AC7913-1DF0-AD47-A811-CF0F3E82B14E}" dt="2023-02-10T08:41:33.214" v="4118" actId="20577"/>
          <ac:spMkLst>
            <pc:docMk/>
            <pc:sldMk cId="3616042855" sldId="293"/>
            <ac:spMk id="8" creationId="{6E343569-A839-AE1F-A6E4-F60A94E9B193}"/>
          </ac:spMkLst>
        </pc:spChg>
        <pc:spChg chg="add mod">
          <ac:chgData name="MOEIL Juian" userId="b4fa40b5-ba91-4665-86b1-629879fe72a2" providerId="ADAL" clId="{78AC7913-1DF0-AD47-A811-CF0F3E82B14E}" dt="2023-02-10T08:41:19.727" v="4095"/>
          <ac:spMkLst>
            <pc:docMk/>
            <pc:sldMk cId="3616042855" sldId="293"/>
            <ac:spMk id="9" creationId="{60E34CC7-23D4-D63B-F936-27AE495E0847}"/>
          </ac:spMkLst>
        </pc:spChg>
        <pc:spChg chg="add mod">
          <ac:chgData name="MOEIL Juian" userId="b4fa40b5-ba91-4665-86b1-629879fe72a2" providerId="ADAL" clId="{78AC7913-1DF0-AD47-A811-CF0F3E82B14E}" dt="2023-02-10T08:41:19.727" v="4095"/>
          <ac:spMkLst>
            <pc:docMk/>
            <pc:sldMk cId="3616042855" sldId="293"/>
            <ac:spMk id="10" creationId="{AC09441E-D785-AE8F-6528-813BEFF455E7}"/>
          </ac:spMkLst>
        </pc:spChg>
        <pc:spChg chg="del">
          <ac:chgData name="MOEIL Juian" userId="b4fa40b5-ba91-4665-86b1-629879fe72a2" providerId="ADAL" clId="{78AC7913-1DF0-AD47-A811-CF0F3E82B14E}" dt="2023-02-10T08:36:56.794" v="4088" actId="478"/>
          <ac:spMkLst>
            <pc:docMk/>
            <pc:sldMk cId="3616042855" sldId="293"/>
            <ac:spMk id="15" creationId="{837F9023-932A-03BE-1C91-170F07D1E47A}"/>
          </ac:spMkLst>
        </pc:spChg>
        <pc:spChg chg="del">
          <ac:chgData name="MOEIL Juian" userId="b4fa40b5-ba91-4665-86b1-629879fe72a2" providerId="ADAL" clId="{78AC7913-1DF0-AD47-A811-CF0F3E82B14E}" dt="2023-02-10T08:36:56.794" v="4088" actId="478"/>
          <ac:spMkLst>
            <pc:docMk/>
            <pc:sldMk cId="3616042855" sldId="293"/>
            <ac:spMk id="16" creationId="{E649ABA6-026F-D8BA-0D1B-5BDF28E6B54B}"/>
          </ac:spMkLst>
        </pc:spChg>
        <pc:spChg chg="del">
          <ac:chgData name="MOEIL Juian" userId="b4fa40b5-ba91-4665-86b1-629879fe72a2" providerId="ADAL" clId="{78AC7913-1DF0-AD47-A811-CF0F3E82B14E}" dt="2023-02-10T08:36:56.794" v="4088" actId="478"/>
          <ac:spMkLst>
            <pc:docMk/>
            <pc:sldMk cId="3616042855" sldId="293"/>
            <ac:spMk id="17" creationId="{4B50B400-4078-07D5-B30E-8937ACEF0823}"/>
          </ac:spMkLst>
        </pc:spChg>
        <pc:spChg chg="del">
          <ac:chgData name="MOEIL Juian" userId="b4fa40b5-ba91-4665-86b1-629879fe72a2" providerId="ADAL" clId="{78AC7913-1DF0-AD47-A811-CF0F3E82B14E}" dt="2023-02-10T08:36:58.161" v="4089" actId="478"/>
          <ac:spMkLst>
            <pc:docMk/>
            <pc:sldMk cId="3616042855" sldId="293"/>
            <ac:spMk id="20" creationId="{92B5D989-ED0B-786A-FE29-9E4B60B1716D}"/>
          </ac:spMkLst>
        </pc:spChg>
        <pc:picChg chg="del">
          <ac:chgData name="MOEIL Juian" userId="b4fa40b5-ba91-4665-86b1-629879fe72a2" providerId="ADAL" clId="{78AC7913-1DF0-AD47-A811-CF0F3E82B14E}" dt="2023-02-10T08:36:50.888" v="4085" actId="478"/>
          <ac:picMkLst>
            <pc:docMk/>
            <pc:sldMk cId="3616042855" sldId="293"/>
            <ac:picMk id="2" creationId="{D9B0A944-DCF7-DF0B-6573-AFC324094F80}"/>
          </ac:picMkLst>
        </pc:picChg>
        <pc:picChg chg="add del mod">
          <ac:chgData name="MOEIL Juian" userId="b4fa40b5-ba91-4665-86b1-629879fe72a2" providerId="ADAL" clId="{78AC7913-1DF0-AD47-A811-CF0F3E82B14E}" dt="2023-02-10T09:26:49.628" v="4402" actId="478"/>
          <ac:picMkLst>
            <pc:docMk/>
            <pc:sldMk cId="3616042855" sldId="293"/>
            <ac:picMk id="3" creationId="{36084D39-4E45-7355-422A-6A79649998C6}"/>
          </ac:picMkLst>
        </pc:picChg>
        <pc:picChg chg="add del mod">
          <ac:chgData name="MOEIL Juian" userId="b4fa40b5-ba91-4665-86b1-629879fe72a2" providerId="ADAL" clId="{78AC7913-1DF0-AD47-A811-CF0F3E82B14E}" dt="2023-02-10T08:45:56.011" v="4160" actId="478"/>
          <ac:picMkLst>
            <pc:docMk/>
            <pc:sldMk cId="3616042855" sldId="293"/>
            <ac:picMk id="11" creationId="{0BDEE789-8130-00A4-387D-6ECC1CC7A419}"/>
          </ac:picMkLst>
        </pc:picChg>
        <pc:picChg chg="add del mod">
          <ac:chgData name="MOEIL Juian" userId="b4fa40b5-ba91-4665-86b1-629879fe72a2" providerId="ADAL" clId="{78AC7913-1DF0-AD47-A811-CF0F3E82B14E}" dt="2023-02-10T08:45:56.011" v="4160" actId="478"/>
          <ac:picMkLst>
            <pc:docMk/>
            <pc:sldMk cId="3616042855" sldId="293"/>
            <ac:picMk id="12" creationId="{058305E3-C1B8-9F6A-D187-64ECBD195925}"/>
          </ac:picMkLst>
        </pc:picChg>
        <pc:picChg chg="add mod">
          <ac:chgData name="MOEIL Juian" userId="b4fa40b5-ba91-4665-86b1-629879fe72a2" providerId="ADAL" clId="{78AC7913-1DF0-AD47-A811-CF0F3E82B14E}" dt="2023-02-10T09:26:50.163" v="4403"/>
          <ac:picMkLst>
            <pc:docMk/>
            <pc:sldMk cId="3616042855" sldId="293"/>
            <ac:picMk id="13" creationId="{0025CD17-D89E-8182-5026-275D01A8194F}"/>
          </ac:picMkLst>
        </pc:picChg>
      </pc:sldChg>
      <pc:sldChg chg="addSp delSp modSp add mod">
        <pc:chgData name="MOEIL Juian" userId="b4fa40b5-ba91-4665-86b1-629879fe72a2" providerId="ADAL" clId="{78AC7913-1DF0-AD47-A811-CF0F3E82B14E}" dt="2023-02-10T11:32:34.552" v="4904" actId="1076"/>
        <pc:sldMkLst>
          <pc:docMk/>
          <pc:sldMk cId="3555455338" sldId="294"/>
        </pc:sldMkLst>
        <pc:spChg chg="add mod">
          <ac:chgData name="MOEIL Juian" userId="b4fa40b5-ba91-4665-86b1-629879fe72a2" providerId="ADAL" clId="{78AC7913-1DF0-AD47-A811-CF0F3E82B14E}" dt="2023-02-10T11:32:30.420" v="4903" actId="1076"/>
          <ac:spMkLst>
            <pc:docMk/>
            <pc:sldMk cId="3555455338" sldId="294"/>
            <ac:spMk id="7" creationId="{EA551A00-2D04-56E3-A2BE-26E6C20A7D21}"/>
          </ac:spMkLst>
        </pc:spChg>
        <pc:spChg chg="add mod">
          <ac:chgData name="MOEIL Juian" userId="b4fa40b5-ba91-4665-86b1-629879fe72a2" providerId="ADAL" clId="{78AC7913-1DF0-AD47-A811-CF0F3E82B14E}" dt="2023-02-10T11:32:34.552" v="4904" actId="1076"/>
          <ac:spMkLst>
            <pc:docMk/>
            <pc:sldMk cId="3555455338" sldId="294"/>
            <ac:spMk id="13" creationId="{9B7B24AD-4D25-C38F-004F-A806BCC79904}"/>
          </ac:spMkLst>
        </pc:spChg>
        <pc:picChg chg="add mod">
          <ac:chgData name="MOEIL Juian" userId="b4fa40b5-ba91-4665-86b1-629879fe72a2" providerId="ADAL" clId="{78AC7913-1DF0-AD47-A811-CF0F3E82B14E}" dt="2023-02-10T09:26:37.423" v="4399" actId="167"/>
          <ac:picMkLst>
            <pc:docMk/>
            <pc:sldMk cId="3555455338" sldId="294"/>
            <ac:picMk id="2" creationId="{89A9FE12-A21A-3721-F857-AA3B4D0EF1AF}"/>
          </ac:picMkLst>
        </pc:picChg>
        <pc:picChg chg="del">
          <ac:chgData name="MOEIL Juian" userId="b4fa40b5-ba91-4665-86b1-629879fe72a2" providerId="ADAL" clId="{78AC7913-1DF0-AD47-A811-CF0F3E82B14E}" dt="2023-02-10T09:26:28.866" v="4396" actId="478"/>
          <ac:picMkLst>
            <pc:docMk/>
            <pc:sldMk cId="3555455338" sldId="294"/>
            <ac:picMk id="3" creationId="{36084D39-4E45-7355-422A-6A79649998C6}"/>
          </ac:picMkLst>
        </pc:picChg>
        <pc:picChg chg="mod">
          <ac:chgData name="MOEIL Juian" userId="b4fa40b5-ba91-4665-86b1-629879fe72a2" providerId="ADAL" clId="{78AC7913-1DF0-AD47-A811-CF0F3E82B14E}" dt="2023-02-10T09:26:40.613" v="4400" actId="1076"/>
          <ac:picMkLst>
            <pc:docMk/>
            <pc:sldMk cId="3555455338" sldId="294"/>
            <ac:picMk id="11" creationId="{0BDEE789-8130-00A4-387D-6ECC1CC7A419}"/>
          </ac:picMkLst>
        </pc:picChg>
        <pc:picChg chg="mod">
          <ac:chgData name="MOEIL Juian" userId="b4fa40b5-ba91-4665-86b1-629879fe72a2" providerId="ADAL" clId="{78AC7913-1DF0-AD47-A811-CF0F3E82B14E}" dt="2023-02-10T09:26:43.564" v="4401" actId="1076"/>
          <ac:picMkLst>
            <pc:docMk/>
            <pc:sldMk cId="3555455338" sldId="294"/>
            <ac:picMk id="12" creationId="{058305E3-C1B8-9F6A-D187-64ECBD195925}"/>
          </ac:picMkLst>
        </pc:picChg>
      </pc:sldChg>
      <pc:sldChg chg="addSp delSp modSp add del mod ord">
        <pc:chgData name="MOEIL Juian" userId="b4fa40b5-ba91-4665-86b1-629879fe72a2" providerId="ADAL" clId="{78AC7913-1DF0-AD47-A811-CF0F3E82B14E}" dt="2023-02-10T09:18:00.071" v="4379" actId="2696"/>
        <pc:sldMkLst>
          <pc:docMk/>
          <pc:sldMk cId="3700613677" sldId="295"/>
        </pc:sldMkLst>
        <pc:spChg chg="del">
          <ac:chgData name="MOEIL Juian" userId="b4fa40b5-ba91-4665-86b1-629879fe72a2" providerId="ADAL" clId="{78AC7913-1DF0-AD47-A811-CF0F3E82B14E}" dt="2023-02-10T08:52:44.265" v="4267" actId="478"/>
          <ac:spMkLst>
            <pc:docMk/>
            <pc:sldMk cId="3700613677" sldId="295"/>
            <ac:spMk id="6" creationId="{68942D16-0C31-351E-22DC-AEAC05967EE5}"/>
          </ac:spMkLst>
        </pc:spChg>
        <pc:spChg chg="del">
          <ac:chgData name="MOEIL Juian" userId="b4fa40b5-ba91-4665-86b1-629879fe72a2" providerId="ADAL" clId="{78AC7913-1DF0-AD47-A811-CF0F3E82B14E}" dt="2023-02-10T08:52:44.265" v="4267" actId="478"/>
          <ac:spMkLst>
            <pc:docMk/>
            <pc:sldMk cId="3700613677" sldId="295"/>
            <ac:spMk id="8" creationId="{6E343569-A839-AE1F-A6E4-F60A94E9B193}"/>
          </ac:spMkLst>
        </pc:spChg>
        <pc:spChg chg="del">
          <ac:chgData name="MOEIL Juian" userId="b4fa40b5-ba91-4665-86b1-629879fe72a2" providerId="ADAL" clId="{78AC7913-1DF0-AD47-A811-CF0F3E82B14E}" dt="2023-02-10T08:52:44.265" v="4267" actId="478"/>
          <ac:spMkLst>
            <pc:docMk/>
            <pc:sldMk cId="3700613677" sldId="295"/>
            <ac:spMk id="9" creationId="{60E34CC7-23D4-D63B-F936-27AE495E0847}"/>
          </ac:spMkLst>
        </pc:spChg>
        <pc:spChg chg="del">
          <ac:chgData name="MOEIL Juian" userId="b4fa40b5-ba91-4665-86b1-629879fe72a2" providerId="ADAL" clId="{78AC7913-1DF0-AD47-A811-CF0F3E82B14E}" dt="2023-02-10T08:52:44.265" v="4267" actId="478"/>
          <ac:spMkLst>
            <pc:docMk/>
            <pc:sldMk cId="3700613677" sldId="295"/>
            <ac:spMk id="10" creationId="{AC09441E-D785-AE8F-6528-813BEFF455E7}"/>
          </ac:spMkLst>
        </pc:spChg>
        <pc:picChg chg="add mod">
          <ac:chgData name="MOEIL Juian" userId="b4fa40b5-ba91-4665-86b1-629879fe72a2" providerId="ADAL" clId="{78AC7913-1DF0-AD47-A811-CF0F3E82B14E}" dt="2023-02-10T08:59:46.027" v="4319" actId="1076"/>
          <ac:picMkLst>
            <pc:docMk/>
            <pc:sldMk cId="3700613677" sldId="295"/>
            <ac:picMk id="2" creationId="{7D77987D-587C-02F8-7639-4FF2F8611867}"/>
          </ac:picMkLst>
        </pc:picChg>
        <pc:picChg chg="del">
          <ac:chgData name="MOEIL Juian" userId="b4fa40b5-ba91-4665-86b1-629879fe72a2" providerId="ADAL" clId="{78AC7913-1DF0-AD47-A811-CF0F3E82B14E}" dt="2023-02-10T08:52:44.265" v="4267" actId="478"/>
          <ac:picMkLst>
            <pc:docMk/>
            <pc:sldMk cId="3700613677" sldId="295"/>
            <ac:picMk id="3" creationId="{36084D39-4E45-7355-422A-6A79649998C6}"/>
          </ac:picMkLst>
        </pc:picChg>
      </pc:sldChg>
      <pc:sldChg chg="addSp delSp modSp add del mod">
        <pc:chgData name="MOEIL Juian" userId="b4fa40b5-ba91-4665-86b1-629879fe72a2" providerId="ADAL" clId="{78AC7913-1DF0-AD47-A811-CF0F3E82B14E}" dt="2023-02-10T09:21:36.555" v="4387" actId="2696"/>
        <pc:sldMkLst>
          <pc:docMk/>
          <pc:sldMk cId="3342728232" sldId="296"/>
        </pc:sldMkLst>
        <pc:picChg chg="del">
          <ac:chgData name="MOEIL Juian" userId="b4fa40b5-ba91-4665-86b1-629879fe72a2" providerId="ADAL" clId="{78AC7913-1DF0-AD47-A811-CF0F3E82B14E}" dt="2023-02-10T08:59:52.465" v="4321" actId="478"/>
          <ac:picMkLst>
            <pc:docMk/>
            <pc:sldMk cId="3342728232" sldId="296"/>
            <ac:picMk id="2" creationId="{7D77987D-587C-02F8-7639-4FF2F8611867}"/>
          </ac:picMkLst>
        </pc:picChg>
        <pc:picChg chg="add mod">
          <ac:chgData name="MOEIL Juian" userId="b4fa40b5-ba91-4665-86b1-629879fe72a2" providerId="ADAL" clId="{78AC7913-1DF0-AD47-A811-CF0F3E82B14E}" dt="2023-02-10T09:00:08.107" v="4324" actId="1076"/>
          <ac:picMkLst>
            <pc:docMk/>
            <pc:sldMk cId="3342728232" sldId="296"/>
            <ac:picMk id="3" creationId="{D88AA5FF-AD93-D515-4939-9F69BC41DF54}"/>
          </ac:picMkLst>
        </pc:picChg>
      </pc:sldChg>
      <pc:sldChg chg="addSp delSp modSp add mod ord">
        <pc:chgData name="MOEIL Juian" userId="b4fa40b5-ba91-4665-86b1-629879fe72a2" providerId="ADAL" clId="{78AC7913-1DF0-AD47-A811-CF0F3E82B14E}" dt="2023-02-10T09:16:51.815" v="4375" actId="478"/>
        <pc:sldMkLst>
          <pc:docMk/>
          <pc:sldMk cId="1075846691" sldId="297"/>
        </pc:sldMkLst>
        <pc:spChg chg="del">
          <ac:chgData name="MOEIL Juian" userId="b4fa40b5-ba91-4665-86b1-629879fe72a2" providerId="ADAL" clId="{78AC7913-1DF0-AD47-A811-CF0F3E82B14E}" dt="2023-02-10T09:16:44.784" v="4370" actId="478"/>
          <ac:spMkLst>
            <pc:docMk/>
            <pc:sldMk cId="1075846691" sldId="297"/>
            <ac:spMk id="7" creationId="{950F0D39-7F77-2132-C800-AB799994511A}"/>
          </ac:spMkLst>
        </pc:spChg>
        <pc:spChg chg="del">
          <ac:chgData name="MOEIL Juian" userId="b4fa40b5-ba91-4665-86b1-629879fe72a2" providerId="ADAL" clId="{78AC7913-1DF0-AD47-A811-CF0F3E82B14E}" dt="2023-02-10T09:16:51.815" v="4375" actId="478"/>
          <ac:spMkLst>
            <pc:docMk/>
            <pc:sldMk cId="1075846691" sldId="297"/>
            <ac:spMk id="8" creationId="{4F728EF6-BF4D-25F6-BC1D-0A3F01AECA28}"/>
          </ac:spMkLst>
        </pc:spChg>
        <pc:picChg chg="del">
          <ac:chgData name="MOEIL Juian" userId="b4fa40b5-ba91-4665-86b1-629879fe72a2" providerId="ADAL" clId="{78AC7913-1DF0-AD47-A811-CF0F3E82B14E}" dt="2023-02-10T09:16:43.077" v="4369" actId="478"/>
          <ac:picMkLst>
            <pc:docMk/>
            <pc:sldMk cId="1075846691" sldId="297"/>
            <ac:picMk id="2" creationId="{D9B0A944-DCF7-DF0B-6573-AFC324094F80}"/>
          </ac:picMkLst>
        </pc:picChg>
        <pc:picChg chg="add mod">
          <ac:chgData name="MOEIL Juian" userId="b4fa40b5-ba91-4665-86b1-629879fe72a2" providerId="ADAL" clId="{78AC7913-1DF0-AD47-A811-CF0F3E82B14E}" dt="2023-02-10T09:16:50.344" v="4374" actId="1076"/>
          <ac:picMkLst>
            <pc:docMk/>
            <pc:sldMk cId="1075846691" sldId="297"/>
            <ac:picMk id="3" creationId="{A0674183-33C2-A2C7-27F2-76E64DADB09A}"/>
          </ac:picMkLst>
        </pc:picChg>
      </pc:sldChg>
      <pc:sldChg chg="addSp delSp modSp add mod ord">
        <pc:chgData name="MOEIL Juian" userId="b4fa40b5-ba91-4665-86b1-629879fe72a2" providerId="ADAL" clId="{78AC7913-1DF0-AD47-A811-CF0F3E82B14E}" dt="2023-02-10T09:24:56.845" v="4395" actId="1076"/>
        <pc:sldMkLst>
          <pc:docMk/>
          <pc:sldMk cId="661859929" sldId="298"/>
        </pc:sldMkLst>
        <pc:spChg chg="mod">
          <ac:chgData name="MOEIL Juian" userId="b4fa40b5-ba91-4665-86b1-629879fe72a2" providerId="ADAL" clId="{78AC7913-1DF0-AD47-A811-CF0F3E82B14E}" dt="2023-02-10T09:18:14.625" v="4384" actId="1076"/>
          <ac:spMkLst>
            <pc:docMk/>
            <pc:sldMk cId="661859929" sldId="298"/>
            <ac:spMk id="6" creationId="{68942D16-0C31-351E-22DC-AEAC05967EE5}"/>
          </ac:spMkLst>
        </pc:spChg>
        <pc:spChg chg="mod">
          <ac:chgData name="MOEIL Juian" userId="b4fa40b5-ba91-4665-86b1-629879fe72a2" providerId="ADAL" clId="{78AC7913-1DF0-AD47-A811-CF0F3E82B14E}" dt="2023-02-10T09:18:14.625" v="4384" actId="1076"/>
          <ac:spMkLst>
            <pc:docMk/>
            <pc:sldMk cId="661859929" sldId="298"/>
            <ac:spMk id="8" creationId="{6E343569-A839-AE1F-A6E4-F60A94E9B193}"/>
          </ac:spMkLst>
        </pc:spChg>
        <pc:spChg chg="mod">
          <ac:chgData name="MOEIL Juian" userId="b4fa40b5-ba91-4665-86b1-629879fe72a2" providerId="ADAL" clId="{78AC7913-1DF0-AD47-A811-CF0F3E82B14E}" dt="2023-02-10T09:18:14.625" v="4384" actId="1076"/>
          <ac:spMkLst>
            <pc:docMk/>
            <pc:sldMk cId="661859929" sldId="298"/>
            <ac:spMk id="9" creationId="{60E34CC7-23D4-D63B-F936-27AE495E0847}"/>
          </ac:spMkLst>
        </pc:spChg>
        <pc:spChg chg="mod">
          <ac:chgData name="MOEIL Juian" userId="b4fa40b5-ba91-4665-86b1-629879fe72a2" providerId="ADAL" clId="{78AC7913-1DF0-AD47-A811-CF0F3E82B14E}" dt="2023-02-10T09:18:14.625" v="4384" actId="1076"/>
          <ac:spMkLst>
            <pc:docMk/>
            <pc:sldMk cId="661859929" sldId="298"/>
            <ac:spMk id="10" creationId="{AC09441E-D785-AE8F-6528-813BEFF455E7}"/>
          </ac:spMkLst>
        </pc:spChg>
        <pc:picChg chg="add del mod">
          <ac:chgData name="MOEIL Juian" userId="b4fa40b5-ba91-4665-86b1-629879fe72a2" providerId="ADAL" clId="{78AC7913-1DF0-AD47-A811-CF0F3E82B14E}" dt="2023-02-10T09:24:37.429" v="4390" actId="478"/>
          <ac:picMkLst>
            <pc:docMk/>
            <pc:sldMk cId="661859929" sldId="298"/>
            <ac:picMk id="2" creationId="{E40FDBF5-C9D0-632B-232F-62C6A6A68AF8}"/>
          </ac:picMkLst>
        </pc:picChg>
        <pc:picChg chg="del">
          <ac:chgData name="MOEIL Juian" userId="b4fa40b5-ba91-4665-86b1-629879fe72a2" providerId="ADAL" clId="{78AC7913-1DF0-AD47-A811-CF0F3E82B14E}" dt="2023-02-10T09:17:54.049" v="4378" actId="478"/>
          <ac:picMkLst>
            <pc:docMk/>
            <pc:sldMk cId="661859929" sldId="298"/>
            <ac:picMk id="3" creationId="{36084D39-4E45-7355-422A-6A79649998C6}"/>
          </ac:picMkLst>
        </pc:picChg>
        <pc:picChg chg="add mod">
          <ac:chgData name="MOEIL Juian" userId="b4fa40b5-ba91-4665-86b1-629879fe72a2" providerId="ADAL" clId="{78AC7913-1DF0-AD47-A811-CF0F3E82B14E}" dt="2023-02-10T09:24:56.845" v="4395" actId="1076"/>
          <ac:picMkLst>
            <pc:docMk/>
            <pc:sldMk cId="661859929" sldId="298"/>
            <ac:picMk id="7" creationId="{7DDA16D4-3F60-FB0D-4D8C-C492D503D9FC}"/>
          </ac:picMkLst>
        </pc:picChg>
        <pc:picChg chg="del">
          <ac:chgData name="MOEIL Juian" userId="b4fa40b5-ba91-4665-86b1-629879fe72a2" providerId="ADAL" clId="{78AC7913-1DF0-AD47-A811-CF0F3E82B14E}" dt="2023-02-10T09:17:54.049" v="4378" actId="478"/>
          <ac:picMkLst>
            <pc:docMk/>
            <pc:sldMk cId="661859929" sldId="298"/>
            <ac:picMk id="11" creationId="{0BDEE789-8130-00A4-387D-6ECC1CC7A419}"/>
          </ac:picMkLst>
        </pc:picChg>
        <pc:picChg chg="del">
          <ac:chgData name="MOEIL Juian" userId="b4fa40b5-ba91-4665-86b1-629879fe72a2" providerId="ADAL" clId="{78AC7913-1DF0-AD47-A811-CF0F3E82B14E}" dt="2023-02-10T09:17:54.049" v="4378" actId="478"/>
          <ac:picMkLst>
            <pc:docMk/>
            <pc:sldMk cId="661859929" sldId="298"/>
            <ac:picMk id="12" creationId="{058305E3-C1B8-9F6A-D187-64ECBD195925}"/>
          </ac:picMkLst>
        </pc:picChg>
      </pc:sldChg>
      <pc:sldChg chg="new del">
        <pc:chgData name="MOEIL Juian" userId="b4fa40b5-ba91-4665-86b1-629879fe72a2" providerId="ADAL" clId="{78AC7913-1DF0-AD47-A811-CF0F3E82B14E}" dt="2023-02-10T09:22:50.037" v="4389" actId="680"/>
        <pc:sldMkLst>
          <pc:docMk/>
          <pc:sldMk cId="2010631541" sldId="299"/>
        </pc:sldMkLst>
      </pc:sldChg>
      <pc:sldChg chg="addSp delSp modSp add mod">
        <pc:chgData name="MOEIL Juian" userId="b4fa40b5-ba91-4665-86b1-629879fe72a2" providerId="ADAL" clId="{78AC7913-1DF0-AD47-A811-CF0F3E82B14E}" dt="2023-02-10T09:41:34.418" v="4810" actId="108"/>
        <pc:sldMkLst>
          <pc:docMk/>
          <pc:sldMk cId="3772381403" sldId="299"/>
        </pc:sldMkLst>
        <pc:spChg chg="del">
          <ac:chgData name="MOEIL Juian" userId="b4fa40b5-ba91-4665-86b1-629879fe72a2" providerId="ADAL" clId="{78AC7913-1DF0-AD47-A811-CF0F3E82B14E}" dt="2023-02-10T09:28:25.273" v="4405" actId="478"/>
          <ac:spMkLst>
            <pc:docMk/>
            <pc:sldMk cId="3772381403" sldId="299"/>
            <ac:spMk id="2" creationId="{20620F6D-A304-A178-94F7-3815F9F1E917}"/>
          </ac:spMkLst>
        </pc:spChg>
        <pc:spChg chg="del">
          <ac:chgData name="MOEIL Juian" userId="b4fa40b5-ba91-4665-86b1-629879fe72a2" providerId="ADAL" clId="{78AC7913-1DF0-AD47-A811-CF0F3E82B14E}" dt="2023-02-10T09:28:25.273" v="4405" actId="478"/>
          <ac:spMkLst>
            <pc:docMk/>
            <pc:sldMk cId="3772381403" sldId="299"/>
            <ac:spMk id="3" creationId="{F53BC5B2-5CCC-7E75-168A-4B2514937C34}"/>
          </ac:spMkLst>
        </pc:spChg>
        <pc:spChg chg="add del mod">
          <ac:chgData name="MOEIL Juian" userId="b4fa40b5-ba91-4665-86b1-629879fe72a2" providerId="ADAL" clId="{78AC7913-1DF0-AD47-A811-CF0F3E82B14E}" dt="2023-02-10T09:28:39.455" v="4414" actId="478"/>
          <ac:spMkLst>
            <pc:docMk/>
            <pc:sldMk cId="3772381403" sldId="299"/>
            <ac:spMk id="4" creationId="{27C70DC1-4C1A-3636-9852-BB102D55059E}"/>
          </ac:spMkLst>
        </pc:spChg>
        <pc:spChg chg="add mod">
          <ac:chgData name="MOEIL Juian" userId="b4fa40b5-ba91-4665-86b1-629879fe72a2" providerId="ADAL" clId="{78AC7913-1DF0-AD47-A811-CF0F3E82B14E}" dt="2023-02-10T09:41:30.550" v="4809" actId="108"/>
          <ac:spMkLst>
            <pc:docMk/>
            <pc:sldMk cId="3772381403" sldId="299"/>
            <ac:spMk id="5" creationId="{00BF78B8-819B-38A3-FF94-5B8AD7042992}"/>
          </ac:spMkLst>
        </pc:spChg>
        <pc:spChg chg="add mod">
          <ac:chgData name="MOEIL Juian" userId="b4fa40b5-ba91-4665-86b1-629879fe72a2" providerId="ADAL" clId="{78AC7913-1DF0-AD47-A811-CF0F3E82B14E}" dt="2023-02-10T09:41:34.418" v="4810" actId="108"/>
          <ac:spMkLst>
            <pc:docMk/>
            <pc:sldMk cId="3772381403" sldId="299"/>
            <ac:spMk id="6" creationId="{92359C80-A0C5-15C5-E64D-76E0C8047B8C}"/>
          </ac:spMkLst>
        </pc:spChg>
        <pc:spChg chg="add mod">
          <ac:chgData name="MOEIL Juian" userId="b4fa40b5-ba91-4665-86b1-629879fe72a2" providerId="ADAL" clId="{78AC7913-1DF0-AD47-A811-CF0F3E82B14E}" dt="2023-02-10T09:41:25.754" v="4808" actId="1076"/>
          <ac:spMkLst>
            <pc:docMk/>
            <pc:sldMk cId="3772381403" sldId="299"/>
            <ac:spMk id="7" creationId="{7A34E860-2F26-129D-67E3-7DF778855C4D}"/>
          </ac:spMkLst>
        </pc:spChg>
        <pc:spChg chg="add mod">
          <ac:chgData name="MOEIL Juian" userId="b4fa40b5-ba91-4665-86b1-629879fe72a2" providerId="ADAL" clId="{78AC7913-1DF0-AD47-A811-CF0F3E82B14E}" dt="2023-02-10T09:41:25.754" v="4808" actId="1076"/>
          <ac:spMkLst>
            <pc:docMk/>
            <pc:sldMk cId="3772381403" sldId="299"/>
            <ac:spMk id="8" creationId="{C59B1675-EB07-AAD1-A1F5-E4096DDB670D}"/>
          </ac:spMkLst>
        </pc:spChg>
      </pc:sldChg>
      <pc:sldChg chg="addSp delSp modSp add mod">
        <pc:chgData name="MOEIL Juian" userId="b4fa40b5-ba91-4665-86b1-629879fe72a2" providerId="ADAL" clId="{78AC7913-1DF0-AD47-A811-CF0F3E82B14E}" dt="2023-02-10T09:45:24.102" v="4825" actId="1076"/>
        <pc:sldMkLst>
          <pc:docMk/>
          <pc:sldMk cId="2404640308" sldId="300"/>
        </pc:sldMkLst>
        <pc:spChg chg="del">
          <ac:chgData name="MOEIL Juian" userId="b4fa40b5-ba91-4665-86b1-629879fe72a2" providerId="ADAL" clId="{78AC7913-1DF0-AD47-A811-CF0F3E82B14E}" dt="2023-02-10T09:45:14.853" v="4821" actId="478"/>
          <ac:spMkLst>
            <pc:docMk/>
            <pc:sldMk cId="2404640308" sldId="300"/>
            <ac:spMk id="6" creationId="{68942D16-0C31-351E-22DC-AEAC05967EE5}"/>
          </ac:spMkLst>
        </pc:spChg>
        <pc:spChg chg="del">
          <ac:chgData name="MOEIL Juian" userId="b4fa40b5-ba91-4665-86b1-629879fe72a2" providerId="ADAL" clId="{78AC7913-1DF0-AD47-A811-CF0F3E82B14E}" dt="2023-02-10T09:45:14.853" v="4821" actId="478"/>
          <ac:spMkLst>
            <pc:docMk/>
            <pc:sldMk cId="2404640308" sldId="300"/>
            <ac:spMk id="8" creationId="{6E343569-A839-AE1F-A6E4-F60A94E9B193}"/>
          </ac:spMkLst>
        </pc:spChg>
        <pc:spChg chg="del">
          <ac:chgData name="MOEIL Juian" userId="b4fa40b5-ba91-4665-86b1-629879fe72a2" providerId="ADAL" clId="{78AC7913-1DF0-AD47-A811-CF0F3E82B14E}" dt="2023-02-10T09:45:14.853" v="4821" actId="478"/>
          <ac:spMkLst>
            <pc:docMk/>
            <pc:sldMk cId="2404640308" sldId="300"/>
            <ac:spMk id="9" creationId="{60E34CC7-23D4-D63B-F936-27AE495E0847}"/>
          </ac:spMkLst>
        </pc:spChg>
        <pc:spChg chg="del">
          <ac:chgData name="MOEIL Juian" userId="b4fa40b5-ba91-4665-86b1-629879fe72a2" providerId="ADAL" clId="{78AC7913-1DF0-AD47-A811-CF0F3E82B14E}" dt="2023-02-10T09:45:14.853" v="4821" actId="478"/>
          <ac:spMkLst>
            <pc:docMk/>
            <pc:sldMk cId="2404640308" sldId="300"/>
            <ac:spMk id="10" creationId="{AC09441E-D785-AE8F-6528-813BEFF455E7}"/>
          </ac:spMkLst>
        </pc:spChg>
        <pc:picChg chg="del">
          <ac:chgData name="MOEIL Juian" userId="b4fa40b5-ba91-4665-86b1-629879fe72a2" providerId="ADAL" clId="{78AC7913-1DF0-AD47-A811-CF0F3E82B14E}" dt="2023-02-10T09:44:57.389" v="4812" actId="478"/>
          <ac:picMkLst>
            <pc:docMk/>
            <pc:sldMk cId="2404640308" sldId="300"/>
            <ac:picMk id="2" creationId="{89A9FE12-A21A-3721-F857-AA3B4D0EF1AF}"/>
          </ac:picMkLst>
        </pc:picChg>
        <pc:picChg chg="add mod">
          <ac:chgData name="MOEIL Juian" userId="b4fa40b5-ba91-4665-86b1-629879fe72a2" providerId="ADAL" clId="{78AC7913-1DF0-AD47-A811-CF0F3E82B14E}" dt="2023-02-10T09:45:24.102" v="4825" actId="1076"/>
          <ac:picMkLst>
            <pc:docMk/>
            <pc:sldMk cId="2404640308" sldId="300"/>
            <ac:picMk id="3" creationId="{1DFF4D65-90D2-B979-1A1D-8E806818937B}"/>
          </ac:picMkLst>
        </pc:picChg>
        <pc:picChg chg="del">
          <ac:chgData name="MOEIL Juian" userId="b4fa40b5-ba91-4665-86b1-629879fe72a2" providerId="ADAL" clId="{78AC7913-1DF0-AD47-A811-CF0F3E82B14E}" dt="2023-02-10T09:44:57.389" v="4812" actId="478"/>
          <ac:picMkLst>
            <pc:docMk/>
            <pc:sldMk cId="2404640308" sldId="300"/>
            <ac:picMk id="11" creationId="{0BDEE789-8130-00A4-387D-6ECC1CC7A419}"/>
          </ac:picMkLst>
        </pc:picChg>
        <pc:picChg chg="del">
          <ac:chgData name="MOEIL Juian" userId="b4fa40b5-ba91-4665-86b1-629879fe72a2" providerId="ADAL" clId="{78AC7913-1DF0-AD47-A811-CF0F3E82B14E}" dt="2023-02-10T09:44:57.389" v="4812" actId="478"/>
          <ac:picMkLst>
            <pc:docMk/>
            <pc:sldMk cId="2404640308" sldId="300"/>
            <ac:picMk id="12" creationId="{058305E3-C1B8-9F6A-D187-64ECBD195925}"/>
          </ac:picMkLst>
        </pc:picChg>
      </pc:sldChg>
      <pc:sldChg chg="addSp delSp add del mod">
        <pc:chgData name="MOEIL Juian" userId="b4fa40b5-ba91-4665-86b1-629879fe72a2" providerId="ADAL" clId="{78AC7913-1DF0-AD47-A811-CF0F3E82B14E}" dt="2023-02-10T09:34:27.051" v="4769"/>
        <pc:sldMkLst>
          <pc:docMk/>
          <pc:sldMk cId="3498048935" sldId="300"/>
        </pc:sldMkLst>
        <pc:spChg chg="add del">
          <ac:chgData name="MOEIL Juian" userId="b4fa40b5-ba91-4665-86b1-629879fe72a2" providerId="ADAL" clId="{78AC7913-1DF0-AD47-A811-CF0F3E82B14E}" dt="2023-02-10T09:34:25.411" v="4765" actId="478"/>
          <ac:spMkLst>
            <pc:docMk/>
            <pc:sldMk cId="3498048935" sldId="300"/>
            <ac:spMk id="6" creationId="{0603C7C5-135E-84D4-D966-72A72F225DA2}"/>
          </ac:spMkLst>
        </pc:spChg>
        <pc:spChg chg="add del">
          <ac:chgData name="MOEIL Juian" userId="b4fa40b5-ba91-4665-86b1-629879fe72a2" providerId="ADAL" clId="{78AC7913-1DF0-AD47-A811-CF0F3E82B14E}" dt="2023-02-10T09:34:25.411" v="4765" actId="478"/>
          <ac:spMkLst>
            <pc:docMk/>
            <pc:sldMk cId="3498048935" sldId="300"/>
            <ac:spMk id="7" creationId="{A88E1F35-B3F0-04F7-82D0-143CFBB8A2B2}"/>
          </ac:spMkLst>
        </pc:spChg>
      </pc:sldChg>
      <pc:sldChg chg="addSp delSp add del mod">
        <pc:chgData name="MOEIL Juian" userId="b4fa40b5-ba91-4665-86b1-629879fe72a2" providerId="ADAL" clId="{78AC7913-1DF0-AD47-A811-CF0F3E82B14E}" dt="2023-02-10T09:34:26.604" v="4768"/>
        <pc:sldMkLst>
          <pc:docMk/>
          <pc:sldMk cId="2071577452" sldId="301"/>
        </pc:sldMkLst>
        <pc:spChg chg="add del">
          <ac:chgData name="MOEIL Juian" userId="b4fa40b5-ba91-4665-86b1-629879fe72a2" providerId="ADAL" clId="{78AC7913-1DF0-AD47-A811-CF0F3E82B14E}" dt="2023-02-10T09:34:24.919" v="4764" actId="478"/>
          <ac:spMkLst>
            <pc:docMk/>
            <pc:sldMk cId="2071577452" sldId="301"/>
            <ac:spMk id="7" creationId="{A88E1F35-B3F0-04F7-82D0-143CFBB8A2B2}"/>
          </ac:spMkLst>
        </pc:spChg>
      </pc:sldChg>
      <pc:sldChg chg="add del">
        <pc:chgData name="MOEIL Juian" userId="b4fa40b5-ba91-4665-86b1-629879fe72a2" providerId="ADAL" clId="{78AC7913-1DF0-AD47-A811-CF0F3E82B14E}" dt="2023-02-10T09:44:58.831" v="4814"/>
        <pc:sldMkLst>
          <pc:docMk/>
          <pc:sldMk cId="3895907876" sldId="301"/>
        </pc:sldMkLst>
      </pc:sldChg>
      <pc:sldChg chg="add del">
        <pc:chgData name="MOEIL Juian" userId="b4fa40b5-ba91-4665-86b1-629879fe72a2" providerId="ADAL" clId="{78AC7913-1DF0-AD47-A811-CF0F3E82B14E}" dt="2023-02-10T09:34:26.227" v="4767"/>
        <pc:sldMkLst>
          <pc:docMk/>
          <pc:sldMk cId="3046669518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CCAEE-51CD-8142-9F79-4F7FA3688CCE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70D5A-457A-5745-BA3C-9308E211D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29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Nous </a:t>
            </a:r>
            <a:r>
              <a:rPr lang="en-GB" dirty="0" err="1"/>
              <a:t>avons</a:t>
            </a:r>
            <a:r>
              <a:rPr lang="en-GB" dirty="0"/>
              <a:t> utilise des </a:t>
            </a:r>
            <a:r>
              <a:rPr lang="en-GB" dirty="0" err="1"/>
              <a:t>phospholipides</a:t>
            </a:r>
            <a:r>
              <a:rPr lang="en-GB" dirty="0"/>
              <a:t>,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des molecules avec </a:t>
            </a:r>
            <a:r>
              <a:rPr lang="en-GB" dirty="0" err="1"/>
              <a:t>une</a:t>
            </a:r>
            <a:r>
              <a:rPr lang="en-GB" dirty="0"/>
              <a:t> tete hydrophile et </a:t>
            </a:r>
            <a:r>
              <a:rPr lang="en-GB" dirty="0" err="1"/>
              <a:t>une</a:t>
            </a:r>
            <a:r>
              <a:rPr lang="en-GB" dirty="0"/>
              <a:t> queue </a:t>
            </a:r>
            <a:r>
              <a:rPr lang="en-GB" dirty="0" err="1"/>
              <a:t>hydrophobe</a:t>
            </a:r>
            <a:r>
              <a:rPr lang="en-GB" dirty="0"/>
              <a:t>. Nous nous </a:t>
            </a:r>
            <a:r>
              <a:rPr lang="en-GB" dirty="0" err="1"/>
              <a:t>interessons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au DPPC (16 C) et DMPC (14 C), des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satures</a:t>
            </a:r>
            <a:r>
              <a:rPr lang="en-GB" dirty="0"/>
              <a:t>,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retrouves</a:t>
            </a:r>
            <a:r>
              <a:rPr lang="en-GB" dirty="0"/>
              <a:t> </a:t>
            </a:r>
            <a:r>
              <a:rPr lang="en-GB" dirty="0" err="1"/>
              <a:t>notamment</a:t>
            </a:r>
            <a:r>
              <a:rPr lang="en-GB" dirty="0"/>
              <a:t> dans </a:t>
            </a:r>
            <a:r>
              <a:rPr lang="en-GB" dirty="0" err="1"/>
              <a:t>notre</a:t>
            </a:r>
            <a:r>
              <a:rPr lang="en-GB" dirty="0"/>
              <a:t> corps (</a:t>
            </a:r>
            <a:r>
              <a:rPr lang="en-GB" dirty="0" err="1"/>
              <a:t>parois</a:t>
            </a:r>
            <a:r>
              <a:rPr lang="en-GB" dirty="0"/>
              <a:t> </a:t>
            </a:r>
            <a:r>
              <a:rPr lang="en-GB" dirty="0" err="1"/>
              <a:t>cellulaires</a:t>
            </a:r>
            <a:r>
              <a:rPr lang="en-GB" dirty="0"/>
              <a:t> &amp; revetement des </a:t>
            </a:r>
            <a:r>
              <a:rPr lang="en-GB" dirty="0" err="1"/>
              <a:t>poumons</a:t>
            </a:r>
            <a:r>
              <a:rPr lang="en-GB" dirty="0"/>
              <a:t>), </a:t>
            </a:r>
            <a:r>
              <a:rPr lang="en-GB" dirty="0" err="1"/>
              <a:t>d'ou</a:t>
            </a:r>
            <a:r>
              <a:rPr lang="en-GB" dirty="0"/>
              <a:t> </a:t>
            </a:r>
            <a:r>
              <a:rPr lang="en-GB" dirty="0" err="1"/>
              <a:t>l'importance</a:t>
            </a:r>
            <a:r>
              <a:rPr lang="en-GB" dirty="0"/>
              <a:t> de </a:t>
            </a:r>
            <a:r>
              <a:rPr lang="en-GB" dirty="0" err="1"/>
              <a:t>comprendre</a:t>
            </a:r>
            <a:r>
              <a:rPr lang="en-GB" dirty="0"/>
              <a:t> </a:t>
            </a:r>
            <a:r>
              <a:rPr lang="en-GB" dirty="0" err="1"/>
              <a:t>leur</a:t>
            </a:r>
            <a:r>
              <a:rPr lang="en-GB" dirty="0"/>
              <a:t> </a:t>
            </a:r>
            <a:r>
              <a:rPr lang="en-GB" dirty="0" err="1"/>
              <a:t>comportement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Si la temperature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suffisamment</a:t>
            </a:r>
            <a:r>
              <a:rPr lang="en-GB" dirty="0"/>
              <a:t> </a:t>
            </a:r>
            <a:r>
              <a:rPr lang="en-GB" dirty="0" err="1"/>
              <a:t>basse</a:t>
            </a:r>
            <a:r>
              <a:rPr lang="en-GB" dirty="0"/>
              <a:t>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s'auto-assemblent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et ensuite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vesicule</a:t>
            </a:r>
            <a:r>
              <a:rPr lang="en-GB" dirty="0"/>
              <a:t>,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sphere </a:t>
            </a:r>
            <a:r>
              <a:rPr lang="en-GB" dirty="0" err="1"/>
              <a:t>formee</a:t>
            </a:r>
            <a:r>
              <a:rPr lang="en-GB" dirty="0"/>
              <a:t> par les </a:t>
            </a:r>
            <a:r>
              <a:rPr lang="en-GB" dirty="0" err="1"/>
              <a:t>bicouches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Dependemment</a:t>
            </a:r>
            <a:r>
              <a:rPr lang="en-GB" dirty="0"/>
              <a:t> de la temperature,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</a:t>
            </a:r>
            <a:r>
              <a:rPr lang="en-GB" dirty="0" err="1"/>
              <a:t>presentent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deux phases: la phase gel et la phase </a:t>
            </a:r>
            <a:r>
              <a:rPr lang="en-GB" dirty="0" err="1"/>
              <a:t>liquide-desordonne</a:t>
            </a:r>
            <a:r>
              <a:rPr lang="en-GB" dirty="0"/>
              <a:t>. La difference entre les deux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l'organisation</a:t>
            </a:r>
            <a:r>
              <a:rPr lang="en-GB" dirty="0"/>
              <a:t> des </a:t>
            </a:r>
            <a:r>
              <a:rPr lang="en-GB" dirty="0" err="1"/>
              <a:t>phospholipides</a:t>
            </a:r>
            <a:r>
              <a:rPr lang="en-GB" dirty="0"/>
              <a:t> dans </a:t>
            </a:r>
            <a:r>
              <a:rPr lang="en-GB" dirty="0" err="1"/>
              <a:t>l'espace</a:t>
            </a:r>
            <a:r>
              <a:rPr lang="en-GB" dirty="0"/>
              <a:t>. </a:t>
            </a:r>
            <a:r>
              <a:rPr lang="en-GB" dirty="0" err="1"/>
              <a:t>Montrer</a:t>
            </a:r>
            <a:r>
              <a:rPr lang="en-GB" dirty="0"/>
              <a:t> schema.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163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Nous </a:t>
            </a:r>
            <a:r>
              <a:rPr lang="en-GB" dirty="0" err="1"/>
              <a:t>avons</a:t>
            </a:r>
            <a:r>
              <a:rPr lang="en-GB" dirty="0"/>
              <a:t> utilise des </a:t>
            </a:r>
            <a:r>
              <a:rPr lang="en-GB" dirty="0" err="1"/>
              <a:t>phospholipides</a:t>
            </a:r>
            <a:r>
              <a:rPr lang="en-GB" dirty="0"/>
              <a:t>,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des molecules avec </a:t>
            </a:r>
            <a:r>
              <a:rPr lang="en-GB" dirty="0" err="1"/>
              <a:t>une</a:t>
            </a:r>
            <a:r>
              <a:rPr lang="en-GB" dirty="0"/>
              <a:t> tete hydrophile et </a:t>
            </a:r>
            <a:r>
              <a:rPr lang="en-GB" dirty="0" err="1"/>
              <a:t>une</a:t>
            </a:r>
            <a:r>
              <a:rPr lang="en-GB" dirty="0"/>
              <a:t> queue </a:t>
            </a:r>
            <a:r>
              <a:rPr lang="en-GB" dirty="0" err="1"/>
              <a:t>hydrophobe</a:t>
            </a:r>
            <a:r>
              <a:rPr lang="en-GB" dirty="0"/>
              <a:t>. Nous nous </a:t>
            </a:r>
            <a:r>
              <a:rPr lang="en-GB" dirty="0" err="1"/>
              <a:t>interessons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au DPPC (16 C) et DMPC (14 C), des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satures</a:t>
            </a:r>
            <a:r>
              <a:rPr lang="en-GB" dirty="0"/>
              <a:t>,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retrouves</a:t>
            </a:r>
            <a:r>
              <a:rPr lang="en-GB" dirty="0"/>
              <a:t> </a:t>
            </a:r>
            <a:r>
              <a:rPr lang="en-GB" dirty="0" err="1"/>
              <a:t>notamment</a:t>
            </a:r>
            <a:r>
              <a:rPr lang="en-GB" dirty="0"/>
              <a:t> dans </a:t>
            </a:r>
            <a:r>
              <a:rPr lang="en-GB" dirty="0" err="1"/>
              <a:t>notre</a:t>
            </a:r>
            <a:r>
              <a:rPr lang="en-GB" dirty="0"/>
              <a:t> corps (</a:t>
            </a:r>
            <a:r>
              <a:rPr lang="en-GB" dirty="0" err="1"/>
              <a:t>parois</a:t>
            </a:r>
            <a:r>
              <a:rPr lang="en-GB" dirty="0"/>
              <a:t> </a:t>
            </a:r>
            <a:r>
              <a:rPr lang="en-GB" dirty="0" err="1"/>
              <a:t>cellulaires</a:t>
            </a:r>
            <a:r>
              <a:rPr lang="en-GB" dirty="0"/>
              <a:t> &amp; revetement des </a:t>
            </a:r>
            <a:r>
              <a:rPr lang="en-GB" dirty="0" err="1"/>
              <a:t>poumons</a:t>
            </a:r>
            <a:r>
              <a:rPr lang="en-GB" dirty="0"/>
              <a:t>), </a:t>
            </a:r>
            <a:r>
              <a:rPr lang="en-GB" dirty="0" err="1"/>
              <a:t>d'ou</a:t>
            </a:r>
            <a:r>
              <a:rPr lang="en-GB" dirty="0"/>
              <a:t> </a:t>
            </a:r>
            <a:r>
              <a:rPr lang="en-GB" dirty="0" err="1"/>
              <a:t>l'importance</a:t>
            </a:r>
            <a:r>
              <a:rPr lang="en-GB" dirty="0"/>
              <a:t> de </a:t>
            </a:r>
            <a:r>
              <a:rPr lang="en-GB" dirty="0" err="1"/>
              <a:t>comprendre</a:t>
            </a:r>
            <a:r>
              <a:rPr lang="en-GB" dirty="0"/>
              <a:t> </a:t>
            </a:r>
            <a:r>
              <a:rPr lang="en-GB" dirty="0" err="1"/>
              <a:t>leur</a:t>
            </a:r>
            <a:r>
              <a:rPr lang="en-GB" dirty="0"/>
              <a:t> </a:t>
            </a:r>
            <a:r>
              <a:rPr lang="en-GB" dirty="0" err="1"/>
              <a:t>comportement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Si la temperature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suffisamment</a:t>
            </a:r>
            <a:r>
              <a:rPr lang="en-GB" dirty="0"/>
              <a:t> </a:t>
            </a:r>
            <a:r>
              <a:rPr lang="en-GB" dirty="0" err="1"/>
              <a:t>basse</a:t>
            </a:r>
            <a:r>
              <a:rPr lang="en-GB" dirty="0"/>
              <a:t>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s'auto-assemblent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et ensuite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vesicule</a:t>
            </a:r>
            <a:r>
              <a:rPr lang="en-GB" dirty="0"/>
              <a:t>,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sphere </a:t>
            </a:r>
            <a:r>
              <a:rPr lang="en-GB" dirty="0" err="1"/>
              <a:t>formee</a:t>
            </a:r>
            <a:r>
              <a:rPr lang="en-GB" dirty="0"/>
              <a:t> par les </a:t>
            </a:r>
            <a:r>
              <a:rPr lang="en-GB" dirty="0" err="1"/>
              <a:t>bicouches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Dependemment</a:t>
            </a:r>
            <a:r>
              <a:rPr lang="en-GB" dirty="0"/>
              <a:t> de la temperature,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</a:t>
            </a:r>
            <a:r>
              <a:rPr lang="en-GB" dirty="0" err="1"/>
              <a:t>presentent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deux phases: la phase gel et la phase </a:t>
            </a:r>
            <a:r>
              <a:rPr lang="en-GB" dirty="0" err="1"/>
              <a:t>liquide-desordonne</a:t>
            </a:r>
            <a:r>
              <a:rPr lang="en-GB" dirty="0"/>
              <a:t>. La difference entre les deux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l'organisation</a:t>
            </a:r>
            <a:r>
              <a:rPr lang="en-GB" dirty="0"/>
              <a:t> des </a:t>
            </a:r>
            <a:r>
              <a:rPr lang="en-GB" dirty="0" err="1"/>
              <a:t>phospholipides</a:t>
            </a:r>
            <a:r>
              <a:rPr lang="en-GB" dirty="0"/>
              <a:t> dans </a:t>
            </a:r>
            <a:r>
              <a:rPr lang="en-GB" dirty="0" err="1"/>
              <a:t>l'espace</a:t>
            </a:r>
            <a:r>
              <a:rPr lang="en-GB" dirty="0"/>
              <a:t>. </a:t>
            </a:r>
            <a:r>
              <a:rPr lang="en-GB" dirty="0" err="1"/>
              <a:t>Montrer</a:t>
            </a:r>
            <a:r>
              <a:rPr lang="en-GB" dirty="0"/>
              <a:t> schema.</a:t>
            </a:r>
          </a:p>
          <a:p>
            <a:endParaRPr lang="en-GB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969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Nous </a:t>
            </a:r>
            <a:r>
              <a:rPr lang="en-GB" dirty="0" err="1"/>
              <a:t>avons</a:t>
            </a:r>
            <a:r>
              <a:rPr lang="en-GB" dirty="0"/>
              <a:t> utilise des </a:t>
            </a:r>
            <a:r>
              <a:rPr lang="en-GB" dirty="0" err="1"/>
              <a:t>phospholipides</a:t>
            </a:r>
            <a:r>
              <a:rPr lang="en-GB" dirty="0"/>
              <a:t>,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des molecules avec </a:t>
            </a:r>
            <a:r>
              <a:rPr lang="en-GB" dirty="0" err="1"/>
              <a:t>une</a:t>
            </a:r>
            <a:r>
              <a:rPr lang="en-GB" dirty="0"/>
              <a:t> tete hydrophile et </a:t>
            </a:r>
            <a:r>
              <a:rPr lang="en-GB" dirty="0" err="1"/>
              <a:t>une</a:t>
            </a:r>
            <a:r>
              <a:rPr lang="en-GB" dirty="0"/>
              <a:t> queue </a:t>
            </a:r>
            <a:r>
              <a:rPr lang="en-GB" dirty="0" err="1"/>
              <a:t>hydrophobe</a:t>
            </a:r>
            <a:r>
              <a:rPr lang="en-GB" dirty="0"/>
              <a:t>. Nous nous </a:t>
            </a:r>
            <a:r>
              <a:rPr lang="en-GB" dirty="0" err="1"/>
              <a:t>interessons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au DPPC (16 C) et DMPC (14 C), des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satures</a:t>
            </a:r>
            <a:r>
              <a:rPr lang="en-GB" dirty="0"/>
              <a:t>,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retrouves</a:t>
            </a:r>
            <a:r>
              <a:rPr lang="en-GB" dirty="0"/>
              <a:t> </a:t>
            </a:r>
            <a:r>
              <a:rPr lang="en-GB" dirty="0" err="1"/>
              <a:t>notamment</a:t>
            </a:r>
            <a:r>
              <a:rPr lang="en-GB" dirty="0"/>
              <a:t> dans </a:t>
            </a:r>
            <a:r>
              <a:rPr lang="en-GB" dirty="0" err="1"/>
              <a:t>notre</a:t>
            </a:r>
            <a:r>
              <a:rPr lang="en-GB" dirty="0"/>
              <a:t> corps (</a:t>
            </a:r>
            <a:r>
              <a:rPr lang="en-GB" dirty="0" err="1"/>
              <a:t>parois</a:t>
            </a:r>
            <a:r>
              <a:rPr lang="en-GB" dirty="0"/>
              <a:t> </a:t>
            </a:r>
            <a:r>
              <a:rPr lang="en-GB" dirty="0" err="1"/>
              <a:t>cellulaires</a:t>
            </a:r>
            <a:r>
              <a:rPr lang="en-GB" dirty="0"/>
              <a:t> &amp; revetement des </a:t>
            </a:r>
            <a:r>
              <a:rPr lang="en-GB" dirty="0" err="1"/>
              <a:t>poumons</a:t>
            </a:r>
            <a:r>
              <a:rPr lang="en-GB" dirty="0"/>
              <a:t>), </a:t>
            </a:r>
            <a:r>
              <a:rPr lang="en-GB" dirty="0" err="1"/>
              <a:t>d'ou</a:t>
            </a:r>
            <a:r>
              <a:rPr lang="en-GB" dirty="0"/>
              <a:t> </a:t>
            </a:r>
            <a:r>
              <a:rPr lang="en-GB" dirty="0" err="1"/>
              <a:t>l'importance</a:t>
            </a:r>
            <a:r>
              <a:rPr lang="en-GB" dirty="0"/>
              <a:t> de </a:t>
            </a:r>
            <a:r>
              <a:rPr lang="en-GB" dirty="0" err="1"/>
              <a:t>comprendre</a:t>
            </a:r>
            <a:r>
              <a:rPr lang="en-GB" dirty="0"/>
              <a:t> </a:t>
            </a:r>
            <a:r>
              <a:rPr lang="en-GB" dirty="0" err="1"/>
              <a:t>leur</a:t>
            </a:r>
            <a:r>
              <a:rPr lang="en-GB" dirty="0"/>
              <a:t> </a:t>
            </a:r>
            <a:r>
              <a:rPr lang="en-GB" dirty="0" err="1"/>
              <a:t>comportement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Si la temperature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suffisamment</a:t>
            </a:r>
            <a:r>
              <a:rPr lang="en-GB" dirty="0"/>
              <a:t> </a:t>
            </a:r>
            <a:r>
              <a:rPr lang="en-GB" dirty="0" err="1"/>
              <a:t>basse</a:t>
            </a:r>
            <a:r>
              <a:rPr lang="en-GB" dirty="0"/>
              <a:t>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s'auto-assemblent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et ensuite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vesicule</a:t>
            </a:r>
            <a:r>
              <a:rPr lang="en-GB" dirty="0"/>
              <a:t>,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sphere </a:t>
            </a:r>
            <a:r>
              <a:rPr lang="en-GB" dirty="0" err="1"/>
              <a:t>formee</a:t>
            </a:r>
            <a:r>
              <a:rPr lang="en-GB" dirty="0"/>
              <a:t> par les </a:t>
            </a:r>
            <a:r>
              <a:rPr lang="en-GB" dirty="0" err="1"/>
              <a:t>bicouches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Dependemment</a:t>
            </a:r>
            <a:r>
              <a:rPr lang="en-GB" dirty="0"/>
              <a:t> de la temperature,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</a:t>
            </a:r>
            <a:r>
              <a:rPr lang="en-GB" dirty="0" err="1"/>
              <a:t>presentent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deux phases: la phase gel et la phase </a:t>
            </a:r>
            <a:r>
              <a:rPr lang="en-GB" dirty="0" err="1"/>
              <a:t>liquide-desordonne</a:t>
            </a:r>
            <a:r>
              <a:rPr lang="en-GB" dirty="0"/>
              <a:t>. La difference entre les deux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l'organisation</a:t>
            </a:r>
            <a:r>
              <a:rPr lang="en-GB" dirty="0"/>
              <a:t> des </a:t>
            </a:r>
            <a:r>
              <a:rPr lang="en-GB" dirty="0" err="1"/>
              <a:t>phospholipides</a:t>
            </a:r>
            <a:r>
              <a:rPr lang="en-GB" dirty="0"/>
              <a:t> dans </a:t>
            </a:r>
            <a:r>
              <a:rPr lang="en-GB" dirty="0" err="1"/>
              <a:t>l'espace</a:t>
            </a:r>
            <a:r>
              <a:rPr lang="en-GB" dirty="0"/>
              <a:t>. </a:t>
            </a:r>
            <a:r>
              <a:rPr lang="en-GB" dirty="0" err="1"/>
              <a:t>Montrer</a:t>
            </a:r>
            <a:r>
              <a:rPr lang="en-GB" dirty="0"/>
              <a:t> schema.</a:t>
            </a:r>
          </a:p>
          <a:p>
            <a:endParaRPr lang="en-GB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546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Nous </a:t>
            </a:r>
            <a:r>
              <a:rPr lang="en-GB" dirty="0" err="1"/>
              <a:t>avons</a:t>
            </a:r>
            <a:r>
              <a:rPr lang="en-GB" dirty="0"/>
              <a:t> utilise des </a:t>
            </a:r>
            <a:r>
              <a:rPr lang="en-GB" dirty="0" err="1"/>
              <a:t>phospholipides</a:t>
            </a:r>
            <a:r>
              <a:rPr lang="en-GB" dirty="0"/>
              <a:t>,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des molecules avec </a:t>
            </a:r>
            <a:r>
              <a:rPr lang="en-GB" dirty="0" err="1"/>
              <a:t>une</a:t>
            </a:r>
            <a:r>
              <a:rPr lang="en-GB" dirty="0"/>
              <a:t> tete hydrophile et </a:t>
            </a:r>
            <a:r>
              <a:rPr lang="en-GB" dirty="0" err="1"/>
              <a:t>une</a:t>
            </a:r>
            <a:r>
              <a:rPr lang="en-GB" dirty="0"/>
              <a:t> queue </a:t>
            </a:r>
            <a:r>
              <a:rPr lang="en-GB" dirty="0" err="1"/>
              <a:t>hydrophobe</a:t>
            </a:r>
            <a:r>
              <a:rPr lang="en-GB" dirty="0"/>
              <a:t>. Nous nous </a:t>
            </a:r>
            <a:r>
              <a:rPr lang="en-GB" dirty="0" err="1"/>
              <a:t>interessons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au DPPC (16 C) et DMPC (14 C), des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satures</a:t>
            </a:r>
            <a:r>
              <a:rPr lang="en-GB" dirty="0"/>
              <a:t>,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retrouves</a:t>
            </a:r>
            <a:r>
              <a:rPr lang="en-GB" dirty="0"/>
              <a:t> </a:t>
            </a:r>
            <a:r>
              <a:rPr lang="en-GB" dirty="0" err="1"/>
              <a:t>notamment</a:t>
            </a:r>
            <a:r>
              <a:rPr lang="en-GB" dirty="0"/>
              <a:t> dans </a:t>
            </a:r>
            <a:r>
              <a:rPr lang="en-GB" dirty="0" err="1"/>
              <a:t>notre</a:t>
            </a:r>
            <a:r>
              <a:rPr lang="en-GB" dirty="0"/>
              <a:t> corps (</a:t>
            </a:r>
            <a:r>
              <a:rPr lang="en-GB" dirty="0" err="1"/>
              <a:t>parois</a:t>
            </a:r>
            <a:r>
              <a:rPr lang="en-GB" dirty="0"/>
              <a:t> </a:t>
            </a:r>
            <a:r>
              <a:rPr lang="en-GB" dirty="0" err="1"/>
              <a:t>cellulaires</a:t>
            </a:r>
            <a:r>
              <a:rPr lang="en-GB" dirty="0"/>
              <a:t> &amp; revetement des </a:t>
            </a:r>
            <a:r>
              <a:rPr lang="en-GB" dirty="0" err="1"/>
              <a:t>poumons</a:t>
            </a:r>
            <a:r>
              <a:rPr lang="en-GB" dirty="0"/>
              <a:t>), </a:t>
            </a:r>
            <a:r>
              <a:rPr lang="en-GB" dirty="0" err="1"/>
              <a:t>d'ou</a:t>
            </a:r>
            <a:r>
              <a:rPr lang="en-GB" dirty="0"/>
              <a:t> </a:t>
            </a:r>
            <a:r>
              <a:rPr lang="en-GB" dirty="0" err="1"/>
              <a:t>l'importance</a:t>
            </a:r>
            <a:r>
              <a:rPr lang="en-GB" dirty="0"/>
              <a:t> de </a:t>
            </a:r>
            <a:r>
              <a:rPr lang="en-GB" dirty="0" err="1"/>
              <a:t>comprendre</a:t>
            </a:r>
            <a:r>
              <a:rPr lang="en-GB" dirty="0"/>
              <a:t> </a:t>
            </a:r>
            <a:r>
              <a:rPr lang="en-GB" dirty="0" err="1"/>
              <a:t>leur</a:t>
            </a:r>
            <a:r>
              <a:rPr lang="en-GB" dirty="0"/>
              <a:t> </a:t>
            </a:r>
            <a:r>
              <a:rPr lang="en-GB" dirty="0" err="1"/>
              <a:t>comportement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Si la temperature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suffisamment</a:t>
            </a:r>
            <a:r>
              <a:rPr lang="en-GB" dirty="0"/>
              <a:t> </a:t>
            </a:r>
            <a:r>
              <a:rPr lang="en-GB" dirty="0" err="1"/>
              <a:t>basse</a:t>
            </a:r>
            <a:r>
              <a:rPr lang="en-GB" dirty="0"/>
              <a:t>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phospholipides</a:t>
            </a:r>
            <a:r>
              <a:rPr lang="en-GB" dirty="0"/>
              <a:t> </a:t>
            </a:r>
            <a:r>
              <a:rPr lang="en-GB" dirty="0" err="1"/>
              <a:t>s'auto-assemblent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et ensuite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vesicule</a:t>
            </a:r>
            <a:r>
              <a:rPr lang="en-GB" dirty="0"/>
              <a:t>,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sphere </a:t>
            </a:r>
            <a:r>
              <a:rPr lang="en-GB" dirty="0" err="1"/>
              <a:t>formee</a:t>
            </a:r>
            <a:r>
              <a:rPr lang="en-GB" dirty="0"/>
              <a:t> par les </a:t>
            </a:r>
            <a:r>
              <a:rPr lang="en-GB" dirty="0" err="1"/>
              <a:t>bicouches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Dependemment</a:t>
            </a:r>
            <a:r>
              <a:rPr lang="en-GB" dirty="0"/>
              <a:t> de la temperature,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bicouches</a:t>
            </a:r>
            <a:r>
              <a:rPr lang="en-GB" dirty="0"/>
              <a:t> </a:t>
            </a:r>
            <a:r>
              <a:rPr lang="en-GB" dirty="0" err="1"/>
              <a:t>presentent</a:t>
            </a:r>
            <a:r>
              <a:rPr lang="en-GB" dirty="0"/>
              <a:t> </a:t>
            </a:r>
            <a:r>
              <a:rPr lang="en-GB" dirty="0" err="1"/>
              <a:t>principalement</a:t>
            </a:r>
            <a:r>
              <a:rPr lang="en-GB" dirty="0"/>
              <a:t> deux phases: la phase gel et la phase </a:t>
            </a:r>
            <a:r>
              <a:rPr lang="en-GB" dirty="0" err="1"/>
              <a:t>liquide-desordonne</a:t>
            </a:r>
            <a:r>
              <a:rPr lang="en-GB" dirty="0"/>
              <a:t>. La difference entre les deux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l'organisation</a:t>
            </a:r>
            <a:r>
              <a:rPr lang="en-GB" dirty="0"/>
              <a:t> des </a:t>
            </a:r>
            <a:r>
              <a:rPr lang="en-GB" dirty="0" err="1"/>
              <a:t>phospholipides</a:t>
            </a:r>
            <a:r>
              <a:rPr lang="en-GB" dirty="0"/>
              <a:t> dans </a:t>
            </a:r>
            <a:r>
              <a:rPr lang="en-GB" dirty="0" err="1"/>
              <a:t>l'espace</a:t>
            </a:r>
            <a:r>
              <a:rPr lang="en-GB" dirty="0"/>
              <a:t>. </a:t>
            </a:r>
            <a:r>
              <a:rPr lang="en-GB" dirty="0" err="1"/>
              <a:t>Montrer</a:t>
            </a:r>
            <a:r>
              <a:rPr lang="en-GB" dirty="0"/>
              <a:t> schema.</a:t>
            </a:r>
          </a:p>
          <a:p>
            <a:endParaRPr lang="en-GB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008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550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939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935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6130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0D5A-457A-5745-BA3C-9308E211DB16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2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2C7-5381-0DA5-6970-3547D4E1A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EFF5D-92C1-4E90-41A4-1B3F3A11A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64D5-DD40-77D7-0D39-10BD41D9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E04C-478A-0D4D-81F2-75124503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58EB-7364-EF78-4055-C86AE9E8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19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1010-02E6-E31A-EADF-1804AAE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F9E6-42CD-E9C7-C499-A705F69CD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16BF-63C8-D514-21FE-DDE89AEC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980C-A40A-C907-DA6E-ABEF5437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9EFE-3B75-3EEE-ED35-29D2B3F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919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EBC5D-C626-FFC9-4A57-EEAA4614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5AEB-3FAD-CBF6-DC6C-B5E3B581E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6761-8A37-0F37-4311-C8925D6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851D-7A21-FC21-F465-12D3AD6D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D363-F7FD-DF61-07C4-CB9DF179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86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D1A3-6F2E-9D3D-5652-ABC64BF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52B2-DB3E-5A91-5B06-AA1AB364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F3B0-D803-8181-ECBD-E8219A32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153E-E61F-BAED-DAE7-C25447F4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6D2A-207B-1A74-DD8D-7C2B4F49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503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69F1-7577-AA8E-896E-016E1B53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1D87-D717-24A2-5FA4-ACC5BE1E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5036-BA4B-8B95-E394-495AC4CC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6AC2-00CB-31BE-F750-B9F8113C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D4F9-B001-E2CC-7C95-12E3E0A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90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BF5E-444D-45CC-6CD1-A9B422F5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4E5D-5B71-4094-FFD8-A01DA8C85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3D999-94FA-9798-4D7B-3E8F8212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7B78-E6AF-ECFD-400B-569B5EA1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A2DE8-D475-77D3-5349-EFD4416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4020-F341-90D3-00B7-089088B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30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7A1C-CC20-77F5-36DA-59614040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C9A6-3BD6-2D86-96EF-F7C5A446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E50C-29EE-7245-E93D-2C10B0FCC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7FD22-584C-1C73-6822-EAAD4AA6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547C2-7576-AF3A-802D-B28285BA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C0FC6-6A51-985C-B119-1B1A626B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3FD61-07F9-2D77-63D8-B39B2471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FC066-1A9E-C9BA-EFF5-52F51F70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744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AE2A-CB1C-111E-42C8-F1A78F19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7FB72-E1A4-7535-0DAC-F2467F55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1E4F-8D6D-497B-DA1C-9D3DB763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E3D06-77BF-CDC8-0ED8-31FE62E0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583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49EB9-F65A-4E45-D738-67F731B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773A5-B04E-C584-E758-78D29EA8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30D9-C3AA-B21A-87E1-ABC9A65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884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45D5-1E1C-D982-5579-301FA2E8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7F44-9A7E-AC09-9DB7-0179FD2F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29444-7732-6862-7B6E-8419DC46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F1E7-981E-0265-5060-640E117F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89DB-ACCC-7BEF-C80F-BC3F3FFB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FD95-B323-A7F1-C3E8-24F0CC99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59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23B6-8677-CA72-5EC6-488E19A6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63EFF-59B9-767D-DD99-0ED5E6CA3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C094-076E-A048-5E49-5196D670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BD7C5-4C92-59C1-2B56-74AD2F96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BA376-8765-0F0F-B301-01502FAB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C901-F671-B730-D849-9F1BA96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59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914A7-3485-95A2-CBE3-A03E148B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8430-B79D-BBFE-08EF-EE34B1D0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2C12-9824-5387-BAF4-C3B08A738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50CE-8473-C343-968E-40A4EF61C61B}" type="datetimeFigureOut">
              <a:rPr lang="en-BE" smtClean="0"/>
              <a:t>09/02/2023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5969-7F2E-E9CB-4788-93B9555D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6E80-035F-60F5-0DE3-388F617F0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CB93-9AF8-EB47-B4C7-3160A9ED2FE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199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1.325807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9A860-AC74-0D6F-F278-0B807118BC7F}"/>
              </a:ext>
            </a:extLst>
          </p:cNvPr>
          <p:cNvSpPr txBox="1"/>
          <p:nvPr/>
        </p:nvSpPr>
        <p:spPr>
          <a:xfrm>
            <a:off x="2732568" y="2967335"/>
            <a:ext cx="7687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Phase transitions of phospholipids bilayers by means of vibrating tube densitometry </a:t>
            </a:r>
          </a:p>
        </p:txBody>
      </p:sp>
    </p:spTree>
    <p:extLst>
      <p:ext uri="{BB962C8B-B14F-4D97-AF65-F5344CB8AC3E}">
        <p14:creationId xmlns:p14="http://schemas.microsoft.com/office/powerpoint/2010/main" val="21897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E7F35-EFBC-CC09-0CAB-A42405798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" t="2312"/>
          <a:stretch/>
        </p:blipFill>
        <p:spPr>
          <a:xfrm>
            <a:off x="3031503" y="308210"/>
            <a:ext cx="9160497" cy="539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88BE8B-D4E2-F0E9-267C-4A30F5C05FBB}"/>
              </a:ext>
            </a:extLst>
          </p:cNvPr>
          <p:cNvSpPr>
            <a:spLocks noGrp="1"/>
          </p:cNvSpPr>
          <p:nvPr/>
        </p:nvSpPr>
        <p:spPr>
          <a:xfrm>
            <a:off x="5995427" y="5843620"/>
            <a:ext cx="6805499" cy="46395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b="1">
                <a:solidFill>
                  <a:schemeClr val="tx1"/>
                </a:solidFill>
                <a:latin typeface="Source Sans Pro"/>
              </a:rPr>
              <a:t>Vibrating tube densitometer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6C5AD-B204-02EE-58CF-71019B4F65F0}"/>
                  </a:ext>
                </a:extLst>
              </p:cNvPr>
              <p:cNvSpPr txBox="1"/>
              <p:nvPr/>
            </p:nvSpPr>
            <p:spPr>
              <a:xfrm>
                <a:off x="148858" y="964878"/>
                <a:ext cx="2424895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𝑆𝑝𝑒𝑐𝑖𝑓𝑖𝑐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fr-FR" i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⍴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6C5AD-B204-02EE-58CF-71019B4F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8" y="964878"/>
                <a:ext cx="2424895" cy="567335"/>
              </a:xfrm>
              <a:prstGeom prst="rect">
                <a:avLst/>
              </a:prstGeom>
              <a:blipFill>
                <a:blip r:embed="rId4"/>
                <a:stretch>
                  <a:fillRect l="-3125" t="-4348" r="-2083" b="-13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7137F1-61DD-E97D-B0C3-1E6D4AFDD7DD}"/>
              </a:ext>
            </a:extLst>
          </p:cNvPr>
          <p:cNvSpPr txBox="1"/>
          <p:nvPr/>
        </p:nvSpPr>
        <p:spPr>
          <a:xfrm>
            <a:off x="287081" y="478998"/>
            <a:ext cx="297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Instrumental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1C838-0830-F04D-6C85-799564782DE9}"/>
              </a:ext>
            </a:extLst>
          </p:cNvPr>
          <p:cNvSpPr txBox="1"/>
          <p:nvPr/>
        </p:nvSpPr>
        <p:spPr>
          <a:xfrm>
            <a:off x="0" y="103959"/>
            <a:ext cx="49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Experimental</a:t>
            </a:r>
            <a:r>
              <a:rPr lang="en-BE" b="1" dirty="0"/>
              <a:t> </a:t>
            </a:r>
            <a:r>
              <a:rPr lang="en-BE" sz="2400" b="1" dirty="0"/>
              <a:t>methodology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FC476C-483F-0945-C700-BDD36947A196}"/>
                  </a:ext>
                </a:extLst>
              </p:cNvPr>
              <p:cNvSpPr txBox="1"/>
              <p:nvPr/>
            </p:nvSpPr>
            <p:spPr>
              <a:xfrm>
                <a:off x="-1006424" y="1545687"/>
                <a:ext cx="6388274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ipid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Lipid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Lipid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𝐿𝑖𝑝𝑖𝑑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FC476C-483F-0945-C700-BDD36947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6424" y="1545687"/>
                <a:ext cx="6388274" cy="561885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24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E7F35-EFBC-CC09-0CAB-A42405798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" t="2312"/>
          <a:stretch/>
        </p:blipFill>
        <p:spPr>
          <a:xfrm>
            <a:off x="3031503" y="308210"/>
            <a:ext cx="9160497" cy="539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88BE8B-D4E2-F0E9-267C-4A30F5C05FBB}"/>
              </a:ext>
            </a:extLst>
          </p:cNvPr>
          <p:cNvSpPr>
            <a:spLocks noGrp="1"/>
          </p:cNvSpPr>
          <p:nvPr/>
        </p:nvSpPr>
        <p:spPr>
          <a:xfrm>
            <a:off x="5995427" y="5843620"/>
            <a:ext cx="6805499" cy="46395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b="1">
                <a:solidFill>
                  <a:schemeClr val="tx1"/>
                </a:solidFill>
                <a:latin typeface="Source Sans Pro"/>
              </a:rPr>
              <a:t>Vibrating tube densitometer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6C5AD-B204-02EE-58CF-71019B4F65F0}"/>
                  </a:ext>
                </a:extLst>
              </p:cNvPr>
              <p:cNvSpPr txBox="1"/>
              <p:nvPr/>
            </p:nvSpPr>
            <p:spPr>
              <a:xfrm>
                <a:off x="148858" y="964878"/>
                <a:ext cx="2424895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𝑆𝑝𝑒𝑐𝑖𝑓𝑖𝑐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fr-FR" i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⍴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6C5AD-B204-02EE-58CF-71019B4F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8" y="964878"/>
                <a:ext cx="2424895" cy="567335"/>
              </a:xfrm>
              <a:prstGeom prst="rect">
                <a:avLst/>
              </a:prstGeom>
              <a:blipFill>
                <a:blip r:embed="rId4"/>
                <a:stretch>
                  <a:fillRect l="-3125" t="-4348" r="-2083" b="-13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7137F1-61DD-E97D-B0C3-1E6D4AFDD7DD}"/>
              </a:ext>
            </a:extLst>
          </p:cNvPr>
          <p:cNvSpPr txBox="1"/>
          <p:nvPr/>
        </p:nvSpPr>
        <p:spPr>
          <a:xfrm>
            <a:off x="287081" y="478998"/>
            <a:ext cx="297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Instrumental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1C838-0830-F04D-6C85-799564782DE9}"/>
              </a:ext>
            </a:extLst>
          </p:cNvPr>
          <p:cNvSpPr txBox="1"/>
          <p:nvPr/>
        </p:nvSpPr>
        <p:spPr>
          <a:xfrm>
            <a:off x="0" y="103959"/>
            <a:ext cx="49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Experimental</a:t>
            </a:r>
            <a:r>
              <a:rPr lang="en-BE" b="1" dirty="0"/>
              <a:t> </a:t>
            </a:r>
            <a:r>
              <a:rPr lang="en-BE" sz="2400" b="1" dirty="0"/>
              <a:t>methodology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FC476C-483F-0945-C700-BDD36947A196}"/>
                  </a:ext>
                </a:extLst>
              </p:cNvPr>
              <p:cNvSpPr txBox="1"/>
              <p:nvPr/>
            </p:nvSpPr>
            <p:spPr>
              <a:xfrm>
                <a:off x="-1006424" y="1545687"/>
                <a:ext cx="6388274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ipid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Lipid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Lipid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𝐿𝑖𝑝𝑖𝑑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FC476C-483F-0945-C700-BDD36947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6424" y="1545687"/>
                <a:ext cx="6388274" cy="561885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24E68E-B139-FB26-4C20-9FC8E8D895DE}"/>
                  </a:ext>
                </a:extLst>
              </p:cNvPr>
              <p:cNvSpPr txBox="1"/>
              <p:nvPr/>
            </p:nvSpPr>
            <p:spPr>
              <a:xfrm>
                <a:off x="70060" y="5186004"/>
                <a:ext cx="6388274" cy="657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𝐿𝑖𝑝𝑖𝑑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𝑠𝑝𝑒𝑐𝑖𝑓𝑖𝑐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𝑣𝑜𝑙𝑢𝑚𝑒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Lipid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𝐿𝑖𝑝𝑖𝑑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Lipid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𝐿𝑖𝑝𝑖𝑑</m:t>
                              </m:r>
                            </m:sub>
                          </m:sSub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24E68E-B139-FB26-4C20-9FC8E8D8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0" y="5186004"/>
                <a:ext cx="6388274" cy="657616"/>
              </a:xfrm>
              <a:prstGeom prst="rect">
                <a:avLst/>
              </a:prstGeom>
              <a:blipFill>
                <a:blip r:embed="rId6"/>
                <a:stretch>
                  <a:fillRect l="-1190" r="-1389" b="-113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9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A9D43-8331-854A-7593-03C04C6D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42" y="741284"/>
            <a:ext cx="5785024" cy="58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EEE80-7616-6237-9967-93C50B645845}"/>
              </a:ext>
            </a:extLst>
          </p:cNvPr>
          <p:cNvSpPr txBox="1"/>
          <p:nvPr/>
        </p:nvSpPr>
        <p:spPr>
          <a:xfrm>
            <a:off x="6794205" y="247671"/>
            <a:ext cx="4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13 to 35°C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/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Specific volume </a:t>
                </a:r>
                <a14:m>
                  <m:oMath xmlns:m="http://schemas.openxmlformats.org/officeDocument/2006/math">
                    <m:r>
                      <a:rPr lang="fr-BE" sz="1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BE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blipFill>
                <a:blip r:embed="rId3"/>
                <a:stretch>
                  <a:fillRect l="-950" t="-109677" b="-161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9ABA6-026F-D8BA-0D1B-5BDF28E6B54B}"/>
              </a:ext>
            </a:extLst>
          </p:cNvPr>
          <p:cNvSpPr txBox="1"/>
          <p:nvPr/>
        </p:nvSpPr>
        <p:spPr>
          <a:xfrm>
            <a:off x="1180212" y="2266996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Density ⍴(T)</a:t>
            </a:r>
          </a:p>
          <a:p>
            <a:endParaRPr lang="en-BE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50B400-4078-07D5-B30E-8937ACEF0823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2B5D989-ED0B-786A-FE29-9E4B60B1716D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07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A9D43-8331-854A-7593-03C04C6D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42" y="741284"/>
            <a:ext cx="5785024" cy="58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EEE80-7616-6237-9967-93C50B645845}"/>
              </a:ext>
            </a:extLst>
          </p:cNvPr>
          <p:cNvSpPr txBox="1"/>
          <p:nvPr/>
        </p:nvSpPr>
        <p:spPr>
          <a:xfrm>
            <a:off x="6794205" y="247671"/>
            <a:ext cx="4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13 to 35°C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/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Specific volume </a:t>
                </a:r>
                <a14:m>
                  <m:oMath xmlns:m="http://schemas.openxmlformats.org/officeDocument/2006/math">
                    <m:r>
                      <a:rPr lang="fr-BE" sz="1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BE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blipFill>
                <a:blip r:embed="rId3"/>
                <a:stretch>
                  <a:fillRect l="-950" t="-109677" b="-161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9ABA6-026F-D8BA-0D1B-5BDF28E6B54B}"/>
              </a:ext>
            </a:extLst>
          </p:cNvPr>
          <p:cNvSpPr txBox="1"/>
          <p:nvPr/>
        </p:nvSpPr>
        <p:spPr>
          <a:xfrm>
            <a:off x="1180212" y="2266996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Density ⍴(T)</a:t>
            </a:r>
          </a:p>
          <a:p>
            <a:endParaRPr lang="en-BE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50B400-4078-07D5-B30E-8937ACEF0823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8" name="Picture 6" descr="Multiscale modeling shows differences between supported and free  biomembranes">
            <a:extLst>
              <a:ext uri="{FF2B5EF4-FFF2-40B4-BE49-F238E27FC236}">
                <a16:creationId xmlns:a16="http://schemas.microsoft.com/office/drawing/2014/main" id="{CE473652-FE85-9A6B-F60C-08DE07312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3286" b="54174"/>
          <a:stretch/>
        </p:blipFill>
        <p:spPr bwMode="auto">
          <a:xfrm>
            <a:off x="9274336" y="4219556"/>
            <a:ext cx="2485730" cy="167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Multiscale modeling shows differences between supported and free  biomembranes">
            <a:extLst>
              <a:ext uri="{FF2B5EF4-FFF2-40B4-BE49-F238E27FC236}">
                <a16:creationId xmlns:a16="http://schemas.microsoft.com/office/drawing/2014/main" id="{702007BC-6AF5-4E86-0EFA-233CAC0C5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50000" r="51749" b="1208"/>
          <a:stretch/>
        </p:blipFill>
        <p:spPr bwMode="auto">
          <a:xfrm>
            <a:off x="6871522" y="1522961"/>
            <a:ext cx="2329266" cy="167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92B5D989-ED0B-786A-FE29-9E4B60B1716D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488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/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Specific volume </a:t>
                </a:r>
                <a14:m>
                  <m:oMath xmlns:m="http://schemas.openxmlformats.org/officeDocument/2006/math">
                    <m:r>
                      <a:rPr lang="fr-BE" sz="1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BE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blipFill>
                <a:blip r:embed="rId2"/>
                <a:stretch>
                  <a:fillRect l="-950" t="-109677" b="-161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9ABA6-026F-D8BA-0D1B-5BDF28E6B54B}"/>
              </a:ext>
            </a:extLst>
          </p:cNvPr>
          <p:cNvSpPr txBox="1"/>
          <p:nvPr/>
        </p:nvSpPr>
        <p:spPr>
          <a:xfrm>
            <a:off x="1180212" y="2266996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Density ⍴(T)</a:t>
            </a:r>
          </a:p>
          <a:p>
            <a:endParaRPr lang="en-BE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50B400-4078-07D5-B30E-8937ACEF0823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2B5D989-ED0B-786A-FE29-9E4B60B1716D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C5BC8E8-9BEC-0AFF-93B0-EB971056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53" y="793611"/>
            <a:ext cx="5182930" cy="52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831C3-42E3-AAE3-2F84-019317ED93FF}"/>
              </a:ext>
            </a:extLst>
          </p:cNvPr>
          <p:cNvSpPr txBox="1"/>
          <p:nvPr/>
        </p:nvSpPr>
        <p:spPr>
          <a:xfrm>
            <a:off x="6794205" y="247671"/>
            <a:ext cx="4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13 to 35°C</a:t>
            </a:r>
          </a:p>
        </p:txBody>
      </p:sp>
    </p:spTree>
    <p:extLst>
      <p:ext uri="{BB962C8B-B14F-4D97-AF65-F5344CB8AC3E}">
        <p14:creationId xmlns:p14="http://schemas.microsoft.com/office/powerpoint/2010/main" val="44724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/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Specific volume </a:t>
                </a:r>
                <a14:m>
                  <m:oMath xmlns:m="http://schemas.openxmlformats.org/officeDocument/2006/math">
                    <m:r>
                      <a:rPr lang="fr-BE" sz="1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BE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blipFill>
                <a:blip r:embed="rId2"/>
                <a:stretch>
                  <a:fillRect l="-950" t="-109677" b="-161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9ABA6-026F-D8BA-0D1B-5BDF28E6B54B}"/>
              </a:ext>
            </a:extLst>
          </p:cNvPr>
          <p:cNvSpPr txBox="1"/>
          <p:nvPr/>
        </p:nvSpPr>
        <p:spPr>
          <a:xfrm>
            <a:off x="1180212" y="2266996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Density ⍴(T)</a:t>
            </a:r>
          </a:p>
          <a:p>
            <a:endParaRPr lang="en-BE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50B400-4078-07D5-B30E-8937ACEF0823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2B5D989-ED0B-786A-FE29-9E4B60B1716D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10392-A0D9-5F77-A00E-60F9DA18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65" y="530141"/>
            <a:ext cx="5436781" cy="55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1EB8A-F223-EBED-AADB-F35096A6DB29}"/>
              </a:ext>
            </a:extLst>
          </p:cNvPr>
          <p:cNvSpPr txBox="1"/>
          <p:nvPr/>
        </p:nvSpPr>
        <p:spPr>
          <a:xfrm>
            <a:off x="6794205" y="247671"/>
            <a:ext cx="4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13 to 35°C</a:t>
            </a:r>
          </a:p>
        </p:txBody>
      </p:sp>
    </p:spTree>
    <p:extLst>
      <p:ext uri="{BB962C8B-B14F-4D97-AF65-F5344CB8AC3E}">
        <p14:creationId xmlns:p14="http://schemas.microsoft.com/office/powerpoint/2010/main" val="17744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/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Specific volume </a:t>
                </a:r>
                <a14:m>
                  <m:oMath xmlns:m="http://schemas.openxmlformats.org/officeDocument/2006/math">
                    <m:r>
                      <a:rPr lang="fr-BE" sz="1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BE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blipFill>
                <a:blip r:embed="rId2"/>
                <a:stretch>
                  <a:fillRect l="-950" t="-109677" b="-161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9ABA6-026F-D8BA-0D1B-5BDF28E6B54B}"/>
              </a:ext>
            </a:extLst>
          </p:cNvPr>
          <p:cNvSpPr txBox="1"/>
          <p:nvPr/>
        </p:nvSpPr>
        <p:spPr>
          <a:xfrm>
            <a:off x="1180212" y="2266996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Density ⍴(T)</a:t>
            </a:r>
          </a:p>
          <a:p>
            <a:endParaRPr lang="en-BE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50B400-4078-07D5-B30E-8937ACEF0823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2B5D989-ED0B-786A-FE29-9E4B60B1716D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B0A944-DCF7-DF0B-6573-AFC324094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5"/>
          <a:stretch/>
        </p:blipFill>
        <p:spPr>
          <a:xfrm>
            <a:off x="6198782" y="882501"/>
            <a:ext cx="5190756" cy="5168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0F0D39-7F77-2132-C800-AB799994511A}"/>
              </a:ext>
            </a:extLst>
          </p:cNvPr>
          <p:cNvSpPr txBox="1"/>
          <p:nvPr/>
        </p:nvSpPr>
        <p:spPr>
          <a:xfrm>
            <a:off x="6826107" y="513258"/>
            <a:ext cx="4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Presence of an hysteresis!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28EF6-BF4D-25F6-BC1D-0A3F01AECA28}"/>
              </a:ext>
            </a:extLst>
          </p:cNvPr>
          <p:cNvSpPr txBox="1"/>
          <p:nvPr/>
        </p:nvSpPr>
        <p:spPr>
          <a:xfrm>
            <a:off x="802462" y="4603897"/>
            <a:ext cx="395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Transition temperature:</a:t>
            </a:r>
          </a:p>
          <a:p>
            <a:r>
              <a:rPr lang="en-BE" dirty="0"/>
              <a:t>- </a:t>
            </a:r>
            <a:r>
              <a:rPr lang="en-BE" i="1" dirty="0"/>
              <a:t>Upon heating: </a:t>
            </a:r>
            <a:r>
              <a:rPr lang="en-BE" dirty="0"/>
              <a:t>23.51</a:t>
            </a:r>
            <a:r>
              <a:rPr lang="en-BE" i="1" dirty="0"/>
              <a:t>°C</a:t>
            </a:r>
            <a:endParaRPr lang="en-BE" dirty="0"/>
          </a:p>
          <a:p>
            <a:r>
              <a:rPr lang="en-BE" dirty="0"/>
              <a:t>- </a:t>
            </a:r>
            <a:r>
              <a:rPr lang="en-BE" i="1" dirty="0"/>
              <a:t>Upon cooling: </a:t>
            </a:r>
            <a:r>
              <a:rPr lang="en-BE" dirty="0"/>
              <a:t>23.48</a:t>
            </a:r>
            <a:r>
              <a:rPr lang="en-BE" i="1" dirty="0"/>
              <a:t>°C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7135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2D16-0C31-351E-22DC-AEAC05967EE5}"/>
                  </a:ext>
                </a:extLst>
              </p:cNvPr>
              <p:cNvSpPr txBox="1"/>
              <p:nvPr/>
            </p:nvSpPr>
            <p:spPr>
              <a:xfrm>
                <a:off x="635443" y="3559658"/>
                <a:ext cx="5337545" cy="81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ilatation</m:t>
                    </m:r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coefficien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endParaRPr lang="fr-FR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2D16-0C31-351E-22DC-AEAC0596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3" y="3559658"/>
                <a:ext cx="5337545" cy="819968"/>
              </a:xfrm>
              <a:prstGeom prst="rect">
                <a:avLst/>
              </a:prstGeo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343569-A839-AE1F-A6E4-F60A94E9B193}"/>
              </a:ext>
            </a:extLst>
          </p:cNvPr>
          <p:cNvSpPr txBox="1"/>
          <p:nvPr/>
        </p:nvSpPr>
        <p:spPr>
          <a:xfrm>
            <a:off x="1180212" y="2266996"/>
            <a:ext cx="266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Specific volume  v(T)</a:t>
            </a:r>
          </a:p>
          <a:p>
            <a:endParaRPr lang="en-BE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E34CC7-23D4-D63B-F936-27AE495E0847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C09441E-D785-AE8F-6528-813BEFF455E7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25CD17-D89E-8182-5026-275D01A8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45" y="524358"/>
            <a:ext cx="59436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9FE12-A21A-3721-F857-AA3B4D0E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45" y="524358"/>
            <a:ext cx="5943600" cy="607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2D16-0C31-351E-22DC-AEAC05967EE5}"/>
                  </a:ext>
                </a:extLst>
              </p:cNvPr>
              <p:cNvSpPr txBox="1"/>
              <p:nvPr/>
            </p:nvSpPr>
            <p:spPr>
              <a:xfrm>
                <a:off x="635443" y="3559658"/>
                <a:ext cx="5337545" cy="81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ilatation</m:t>
                    </m:r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coefficien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endParaRPr lang="fr-FR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2D16-0C31-351E-22DC-AEAC0596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3" y="3559658"/>
                <a:ext cx="5337545" cy="819968"/>
              </a:xfrm>
              <a:prstGeom prst="rect">
                <a:avLst/>
              </a:prstGeom>
              <a:blipFill>
                <a:blip r:embed="rId3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343569-A839-AE1F-A6E4-F60A94E9B193}"/>
              </a:ext>
            </a:extLst>
          </p:cNvPr>
          <p:cNvSpPr txBox="1"/>
          <p:nvPr/>
        </p:nvSpPr>
        <p:spPr>
          <a:xfrm>
            <a:off x="1180212" y="2266996"/>
            <a:ext cx="266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Specific volume  v(T)</a:t>
            </a:r>
          </a:p>
          <a:p>
            <a:endParaRPr lang="en-BE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E34CC7-23D4-D63B-F936-27AE495E0847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C09441E-D785-AE8F-6528-813BEFF455E7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6" descr="Multiscale modeling shows differences between supported and free  biomembranes">
            <a:extLst>
              <a:ext uri="{FF2B5EF4-FFF2-40B4-BE49-F238E27FC236}">
                <a16:creationId xmlns:a16="http://schemas.microsoft.com/office/drawing/2014/main" id="{0BDEE789-8130-00A4-387D-6ECC1CC7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3286" b="54174"/>
          <a:stretch/>
        </p:blipFill>
        <p:spPr bwMode="auto">
          <a:xfrm>
            <a:off x="6837163" y="1804767"/>
            <a:ext cx="2327680" cy="15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Multiscale modeling shows differences between supported and free  biomembranes">
            <a:extLst>
              <a:ext uri="{FF2B5EF4-FFF2-40B4-BE49-F238E27FC236}">
                <a16:creationId xmlns:a16="http://schemas.microsoft.com/office/drawing/2014/main" id="{058305E3-C1B8-9F6A-D187-64ECBD195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50000" r="51749" b="1208"/>
          <a:stretch/>
        </p:blipFill>
        <p:spPr bwMode="auto">
          <a:xfrm>
            <a:off x="9558672" y="2054584"/>
            <a:ext cx="2329266" cy="167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51A00-2D04-56E3-A2BE-26E6C20A7D21}"/>
                  </a:ext>
                </a:extLst>
              </p:cNvPr>
              <p:cNvSpPr txBox="1"/>
              <p:nvPr/>
            </p:nvSpPr>
            <p:spPr>
              <a:xfrm>
                <a:off x="635443" y="4841291"/>
                <a:ext cx="174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BE" baseline="-25000" dirty="0"/>
                  <a:t>g</a:t>
                </a:r>
                <a:r>
                  <a:rPr lang="en-BE" dirty="0"/>
                  <a:t> = 1.13.10</a:t>
                </a:r>
                <a:r>
                  <a:rPr lang="en-BE" baseline="30000" dirty="0"/>
                  <a:t>-2</a:t>
                </a:r>
                <a:r>
                  <a:rPr lang="en-BE" dirty="0"/>
                  <a:t> K</a:t>
                </a:r>
                <a:r>
                  <a:rPr lang="en-BE" baseline="30000" dirty="0"/>
                  <a:t>-1</a:t>
                </a:r>
                <a:endParaRPr lang="en-B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51A00-2D04-56E3-A2BE-26E6C20A7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3" y="4841291"/>
                <a:ext cx="174272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B24AD-4D25-C38F-004F-A806BCC79904}"/>
                  </a:ext>
                </a:extLst>
              </p:cNvPr>
              <p:cNvSpPr txBox="1"/>
              <p:nvPr/>
            </p:nvSpPr>
            <p:spPr>
              <a:xfrm>
                <a:off x="635443" y="5349122"/>
                <a:ext cx="1758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BE" baseline="-25000" dirty="0"/>
                  <a:t>l</a:t>
                </a:r>
                <a:r>
                  <a:rPr lang="en-BE" dirty="0"/>
                  <a:t> = 1.99.10</a:t>
                </a:r>
                <a:r>
                  <a:rPr lang="en-BE" baseline="30000" dirty="0"/>
                  <a:t>-2</a:t>
                </a:r>
                <a:r>
                  <a:rPr lang="en-BE" dirty="0"/>
                  <a:t> K</a:t>
                </a:r>
                <a:r>
                  <a:rPr lang="en-BE" baseline="30000" dirty="0"/>
                  <a:t>-1</a:t>
                </a:r>
                <a:r>
                  <a:rPr lang="en-BE" dirty="0"/>
                  <a:t> </a:t>
                </a:r>
              </a:p>
              <a:p>
                <a:endParaRPr lang="en-B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B24AD-4D25-C38F-004F-A806BCC7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3" y="5349122"/>
                <a:ext cx="1758751" cy="646331"/>
              </a:xfrm>
              <a:prstGeom prst="rect">
                <a:avLst/>
              </a:prstGeom>
              <a:blipFill>
                <a:blip r:embed="rId6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45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F4D65-90D2-B979-1A1D-8E806818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91" y="1399742"/>
            <a:ext cx="9574618" cy="47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E38A1-63FA-6DB6-AA22-D401F1A6C105}"/>
              </a:ext>
            </a:extLst>
          </p:cNvPr>
          <p:cNvSpPr txBox="1"/>
          <p:nvPr/>
        </p:nvSpPr>
        <p:spPr>
          <a:xfrm>
            <a:off x="0" y="175364"/>
            <a:ext cx="519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600" b="1" dirty="0"/>
              <a:t>Table</a:t>
            </a:r>
            <a:r>
              <a:rPr lang="en-BE" sz="2800" dirty="0"/>
              <a:t> </a:t>
            </a:r>
            <a:r>
              <a:rPr lang="en-BE" sz="3600" b="1" dirty="0"/>
              <a:t>of 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23E02-8901-DD47-CBE9-6922D909EBF7}"/>
              </a:ext>
            </a:extLst>
          </p:cNvPr>
          <p:cNvSpPr txBox="1"/>
          <p:nvPr/>
        </p:nvSpPr>
        <p:spPr>
          <a:xfrm>
            <a:off x="287079" y="826938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Systems under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6168B-8B72-3B60-81B2-AB629EB3E7C3}"/>
              </a:ext>
            </a:extLst>
          </p:cNvPr>
          <p:cNvSpPr txBox="1"/>
          <p:nvPr/>
        </p:nvSpPr>
        <p:spPr>
          <a:xfrm>
            <a:off x="287079" y="1288603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7961D-F311-CE0C-6308-45BF5366A065}"/>
              </a:ext>
            </a:extLst>
          </p:cNvPr>
          <p:cNvSpPr txBox="1"/>
          <p:nvPr/>
        </p:nvSpPr>
        <p:spPr>
          <a:xfrm>
            <a:off x="287079" y="1750268"/>
            <a:ext cx="49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Experimental</a:t>
            </a:r>
            <a:r>
              <a:rPr lang="en-BE" b="1" dirty="0"/>
              <a:t> </a:t>
            </a:r>
            <a:r>
              <a:rPr lang="en-BE" sz="2400" b="1" dirty="0"/>
              <a:t>methodology</a:t>
            </a:r>
            <a:endParaRPr lang="en-BE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A13C3-6C72-2469-9948-C374794B895D}"/>
              </a:ext>
            </a:extLst>
          </p:cNvPr>
          <p:cNvSpPr txBox="1"/>
          <p:nvPr/>
        </p:nvSpPr>
        <p:spPr>
          <a:xfrm>
            <a:off x="287079" y="2224978"/>
            <a:ext cx="768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Data analysis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B1A62-0F66-05E3-9A9E-0CB4780A5807}"/>
              </a:ext>
            </a:extLst>
          </p:cNvPr>
          <p:cNvSpPr txBox="1"/>
          <p:nvPr/>
        </p:nvSpPr>
        <p:spPr>
          <a:xfrm>
            <a:off x="287079" y="2699688"/>
            <a:ext cx="35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6226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/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Specific volume </a:t>
                </a:r>
                <a14:m>
                  <m:oMath xmlns:m="http://schemas.openxmlformats.org/officeDocument/2006/math">
                    <m:r>
                      <a:rPr lang="fr-BE" sz="1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BE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7F9023-932A-03BE-1C91-170F07D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8" y="3706249"/>
                <a:ext cx="5337545" cy="372474"/>
              </a:xfrm>
              <a:prstGeom prst="rect">
                <a:avLst/>
              </a:prstGeom>
              <a:blipFill>
                <a:blip r:embed="rId2"/>
                <a:stretch>
                  <a:fillRect l="-950" t="-109677" b="-161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9ABA6-026F-D8BA-0D1B-5BDF28E6B54B}"/>
              </a:ext>
            </a:extLst>
          </p:cNvPr>
          <p:cNvSpPr txBox="1"/>
          <p:nvPr/>
        </p:nvSpPr>
        <p:spPr>
          <a:xfrm>
            <a:off x="1180212" y="2266996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Density ⍴(T)</a:t>
            </a:r>
          </a:p>
          <a:p>
            <a:endParaRPr lang="en-BE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50B400-4078-07D5-B30E-8937ACEF0823}"/>
              </a:ext>
            </a:extLst>
          </p:cNvPr>
          <p:cNvSpPr/>
          <p:nvPr/>
        </p:nvSpPr>
        <p:spPr>
          <a:xfrm>
            <a:off x="1626782" y="291332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2B5D989-ED0B-786A-FE29-9E4B60B1716D}"/>
              </a:ext>
            </a:extLst>
          </p:cNvPr>
          <p:cNvSpPr/>
          <p:nvPr/>
        </p:nvSpPr>
        <p:spPr>
          <a:xfrm>
            <a:off x="4221127" y="373202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74183-33C2-A2C7-27F2-76E64DAD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71" y="2266996"/>
            <a:ext cx="6635752" cy="36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4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53506-4F66-0676-B60F-5496891D62B4}"/>
              </a:ext>
            </a:extLst>
          </p:cNvPr>
          <p:cNvSpPr txBox="1"/>
          <p:nvPr/>
        </p:nvSpPr>
        <p:spPr>
          <a:xfrm>
            <a:off x="0" y="82827"/>
            <a:ext cx="768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Data analysis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510363" y="510452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2D16-0C31-351E-22DC-AEAC05967EE5}"/>
                  </a:ext>
                </a:extLst>
              </p:cNvPr>
              <p:cNvSpPr txBox="1"/>
              <p:nvPr/>
            </p:nvSpPr>
            <p:spPr>
              <a:xfrm>
                <a:off x="0" y="3602188"/>
                <a:ext cx="5337545" cy="81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ilatation</m:t>
                    </m:r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coefficien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endParaRPr lang="fr-FR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2D16-0C31-351E-22DC-AEAC0596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2188"/>
                <a:ext cx="5337545" cy="819968"/>
              </a:xfrm>
              <a:prstGeom prst="rect">
                <a:avLst/>
              </a:prstGeo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343569-A839-AE1F-A6E4-F60A94E9B193}"/>
              </a:ext>
            </a:extLst>
          </p:cNvPr>
          <p:cNvSpPr txBox="1"/>
          <p:nvPr/>
        </p:nvSpPr>
        <p:spPr>
          <a:xfrm>
            <a:off x="544769" y="2309526"/>
            <a:ext cx="266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Specific volume  v(T)</a:t>
            </a:r>
          </a:p>
          <a:p>
            <a:endParaRPr lang="en-BE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E34CC7-23D4-D63B-F936-27AE495E0847}"/>
              </a:ext>
            </a:extLst>
          </p:cNvPr>
          <p:cNvSpPr/>
          <p:nvPr/>
        </p:nvSpPr>
        <p:spPr>
          <a:xfrm>
            <a:off x="991339" y="2955857"/>
            <a:ext cx="244546" cy="62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C09441E-D785-AE8F-6528-813BEFF455E7}"/>
              </a:ext>
            </a:extLst>
          </p:cNvPr>
          <p:cNvSpPr/>
          <p:nvPr/>
        </p:nvSpPr>
        <p:spPr>
          <a:xfrm>
            <a:off x="3585684" y="3774559"/>
            <a:ext cx="1222744" cy="27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A16D4-3F60-FB0D-4D8C-C492D503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58" y="2026648"/>
            <a:ext cx="7106908" cy="37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5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20F6D-A304-A178-94F7-3815F9F1E917}"/>
              </a:ext>
            </a:extLst>
          </p:cNvPr>
          <p:cNvSpPr txBox="1"/>
          <p:nvPr/>
        </p:nvSpPr>
        <p:spPr>
          <a:xfrm>
            <a:off x="2401186" y="0"/>
            <a:ext cx="7687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Phase transitions of phospholipids bilayers by means of vibrating tube densitometry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BC5B2-5CCC-7E75-168A-4B2514937C34}"/>
              </a:ext>
            </a:extLst>
          </p:cNvPr>
          <p:cNvSpPr txBox="1"/>
          <p:nvPr/>
        </p:nvSpPr>
        <p:spPr>
          <a:xfrm>
            <a:off x="4474535" y="1077218"/>
            <a:ext cx="354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88CBB-7061-6634-7FB1-F568AEFA4FA9}"/>
              </a:ext>
            </a:extLst>
          </p:cNvPr>
          <p:cNvSpPr txBox="1"/>
          <p:nvPr/>
        </p:nvSpPr>
        <p:spPr>
          <a:xfrm>
            <a:off x="3347483" y="2154436"/>
            <a:ext cx="600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Jump in specific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4156D-6E8C-D416-1655-F1D508C49FAA}"/>
              </a:ext>
            </a:extLst>
          </p:cNvPr>
          <p:cNvSpPr txBox="1"/>
          <p:nvPr/>
        </p:nvSpPr>
        <p:spPr>
          <a:xfrm>
            <a:off x="3347483" y="2917472"/>
            <a:ext cx="600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Correlation between transition temperature and chain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3C7C5-135E-84D4-D966-72A72F225DA2}"/>
              </a:ext>
            </a:extLst>
          </p:cNvPr>
          <p:cNvSpPr txBox="1"/>
          <p:nvPr/>
        </p:nvSpPr>
        <p:spPr>
          <a:xfrm>
            <a:off x="3347483" y="3680508"/>
            <a:ext cx="600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Transition reversible and presents a slight hysteresis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E1F35-B3F0-04F7-82D0-143CFBB8A2B2}"/>
              </a:ext>
            </a:extLst>
          </p:cNvPr>
          <p:cNvSpPr txBox="1"/>
          <p:nvPr/>
        </p:nvSpPr>
        <p:spPr>
          <a:xfrm>
            <a:off x="3347483" y="4397377"/>
            <a:ext cx="600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Clear link between macro and micro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4D9D30D-2C05-58AE-281A-641FDF473308}"/>
              </a:ext>
            </a:extLst>
          </p:cNvPr>
          <p:cNvSpPr/>
          <p:nvPr/>
        </p:nvSpPr>
        <p:spPr>
          <a:xfrm>
            <a:off x="5808921" y="2266137"/>
            <a:ext cx="435935" cy="138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1344B-4EA1-CAA7-B05C-AEBC0A58C6C9}"/>
              </a:ext>
            </a:extLst>
          </p:cNvPr>
          <p:cNvSpPr txBox="1"/>
          <p:nvPr/>
        </p:nvSpPr>
        <p:spPr>
          <a:xfrm>
            <a:off x="6307764" y="2150583"/>
            <a:ext cx="281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First order phase transition</a:t>
            </a:r>
          </a:p>
        </p:txBody>
      </p:sp>
    </p:spTree>
    <p:extLst>
      <p:ext uri="{BB962C8B-B14F-4D97-AF65-F5344CB8AC3E}">
        <p14:creationId xmlns:p14="http://schemas.microsoft.com/office/powerpoint/2010/main" val="298948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BF78B8-819B-38A3-FF94-5B8AD7042992}"/>
              </a:ext>
            </a:extLst>
          </p:cNvPr>
          <p:cNvSpPr txBox="1"/>
          <p:nvPr/>
        </p:nvSpPr>
        <p:spPr>
          <a:xfrm>
            <a:off x="1697665" y="2153093"/>
            <a:ext cx="1088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000000"/>
                </a:solidFill>
                <a:latin typeface="Montserrat" panose="020F0502020204030204" pitchFamily="34" charset="0"/>
              </a:rPr>
              <a:t>Hand-written notes from Patricia LOSADA PEREZ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59C80-A0C5-15C5-E64D-76E0C8047B8C}"/>
              </a:ext>
            </a:extLst>
          </p:cNvPr>
          <p:cNvSpPr txBox="1"/>
          <p:nvPr/>
        </p:nvSpPr>
        <p:spPr>
          <a:xfrm>
            <a:off x="1697665" y="2613837"/>
            <a:ext cx="1088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000000"/>
                </a:solidFill>
                <a:latin typeface="Montserrat" panose="020F0502020204030204" pitchFamily="34" charset="0"/>
              </a:rPr>
              <a:t>Thermal biophysics of Membranes, Thomas Heimburg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4E860-2F26-129D-67E3-7DF778855C4D}"/>
              </a:ext>
            </a:extLst>
          </p:cNvPr>
          <p:cNvSpPr txBox="1"/>
          <p:nvPr/>
        </p:nvSpPr>
        <p:spPr>
          <a:xfrm>
            <a:off x="1697665" y="3189767"/>
            <a:ext cx="682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J. Chem. Phys.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131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, 175103 (2009); </a:t>
            </a:r>
            <a:r>
              <a:rPr lang="en-GB" b="0" i="0" u="none" strike="noStrike" dirty="0">
                <a:solidFill>
                  <a:srgbClr val="00AEEF"/>
                </a:solidFill>
                <a:effectLst/>
                <a:latin typeface="Montserrat" panose="020F0502020204030204" pitchFamily="34" charset="0"/>
                <a:hlinkClick r:id="rId3"/>
              </a:rPr>
              <a:t>https://doi.org/10.1063/1.3258077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B1675-EB07-AAD1-A1F5-E4096DDB670D}"/>
              </a:ext>
            </a:extLst>
          </p:cNvPr>
          <p:cNvSpPr txBox="1"/>
          <p:nvPr/>
        </p:nvSpPr>
        <p:spPr>
          <a:xfrm>
            <a:off x="1697665" y="3657600"/>
            <a:ext cx="1049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P.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Losada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-Pérez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, </a:t>
            </a:r>
            <a:r>
              <a:rPr lang="en-GB" b="0" i="1" u="none" strike="noStrike" dirty="0">
                <a:effectLst/>
                <a:latin typeface="STIXGeneral-Bold"/>
              </a:rPr>
              <a:t>Phase Transitions of Binary Lipid Mixtures: A Combined Study by Adiabatic Scanning Calorimetry and Quartz Crystal Microbalance with Dissipation Monitoring</a:t>
            </a:r>
          </a:p>
        </p:txBody>
      </p:sp>
    </p:spTree>
    <p:extLst>
      <p:ext uri="{BB962C8B-B14F-4D97-AF65-F5344CB8AC3E}">
        <p14:creationId xmlns:p14="http://schemas.microsoft.com/office/powerpoint/2010/main" val="37723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8AF2-2AC8-2B34-C416-08866A2E9552}"/>
              </a:ext>
            </a:extLst>
          </p:cNvPr>
          <p:cNvSpPr txBox="1"/>
          <p:nvPr/>
        </p:nvSpPr>
        <p:spPr>
          <a:xfrm>
            <a:off x="0" y="185841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Systems under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8E088-850A-8A6B-9327-039820A8AB5C}"/>
              </a:ext>
            </a:extLst>
          </p:cNvPr>
          <p:cNvSpPr txBox="1"/>
          <p:nvPr/>
        </p:nvSpPr>
        <p:spPr>
          <a:xfrm>
            <a:off x="-1" y="647506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/>
              <a:t>Phospholipids</a:t>
            </a:r>
            <a:r>
              <a:rPr lang="en-BE" dirty="0"/>
              <a:t>: Molecules with an hydrophilic ’head’ and two hydrophobic ‘tails’. </a:t>
            </a:r>
          </a:p>
        </p:txBody>
      </p:sp>
      <p:pic>
        <p:nvPicPr>
          <p:cNvPr id="8" name="Picture 2" descr="DMPC (14:0/14:0 PC)">
            <a:extLst>
              <a:ext uri="{FF2B5EF4-FFF2-40B4-BE49-F238E27FC236}">
                <a16:creationId xmlns:a16="http://schemas.microsoft.com/office/drawing/2014/main" id="{D47450C2-7E91-01F6-D327-7BC138C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69756" y="3144259"/>
            <a:ext cx="5101325" cy="12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2-Dipalmitoyl-sn-glycero-3-phosphorylcholine (DPPC), Phosphatidylcholine  (CAS 63-89-8) (ab143947)">
            <a:extLst>
              <a:ext uri="{FF2B5EF4-FFF2-40B4-BE49-F238E27FC236}">
                <a16:creationId xmlns:a16="http://schemas.microsoft.com/office/drawing/2014/main" id="{EC06804E-4031-BFBF-5055-A388A8A5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71451" y="3109241"/>
            <a:ext cx="4713961" cy="16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09EBE-7224-7CB8-019F-7AB12F10FE68}"/>
              </a:ext>
            </a:extLst>
          </p:cNvPr>
          <p:cNvSpPr txBox="1"/>
          <p:nvPr/>
        </p:nvSpPr>
        <p:spPr>
          <a:xfrm>
            <a:off x="4637139" y="630282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DMPC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4BD02-75BF-7FED-65B9-78A2305DFA42}"/>
              </a:ext>
            </a:extLst>
          </p:cNvPr>
          <p:cNvSpPr txBox="1"/>
          <p:nvPr/>
        </p:nvSpPr>
        <p:spPr>
          <a:xfrm>
            <a:off x="6345153" y="6302827"/>
            <a:ext cx="7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DPPC</a:t>
            </a:r>
          </a:p>
        </p:txBody>
      </p:sp>
    </p:spTree>
    <p:extLst>
      <p:ext uri="{BB962C8B-B14F-4D97-AF65-F5344CB8AC3E}">
        <p14:creationId xmlns:p14="http://schemas.microsoft.com/office/powerpoint/2010/main" val="21190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8AF2-2AC8-2B34-C416-08866A2E9552}"/>
              </a:ext>
            </a:extLst>
          </p:cNvPr>
          <p:cNvSpPr txBox="1"/>
          <p:nvPr/>
        </p:nvSpPr>
        <p:spPr>
          <a:xfrm>
            <a:off x="0" y="185841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Systems under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8E088-850A-8A6B-9327-039820A8AB5C}"/>
              </a:ext>
            </a:extLst>
          </p:cNvPr>
          <p:cNvSpPr txBox="1"/>
          <p:nvPr/>
        </p:nvSpPr>
        <p:spPr>
          <a:xfrm>
            <a:off x="-1" y="647506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/>
              <a:t>Bilayer</a:t>
            </a:r>
            <a:r>
              <a:rPr lang="en-BE" dirty="0"/>
              <a:t>: A lipidic bilayer is a thin membrane consisting of two layers of lipids.</a:t>
            </a:r>
          </a:p>
        </p:txBody>
      </p:sp>
      <p:pic>
        <p:nvPicPr>
          <p:cNvPr id="2050" name="Picture 2" descr="Schematic of DMPC lipid bilayer. Chemical structures of the aspirin,... |  Download Scientific Diagram">
            <a:extLst>
              <a:ext uri="{FF2B5EF4-FFF2-40B4-BE49-F238E27FC236}">
                <a16:creationId xmlns:a16="http://schemas.microsoft.com/office/drawing/2014/main" id="{E35A8FD1-6C09-E102-54C9-FD31623FD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" r="1" b="50000"/>
          <a:stretch/>
        </p:blipFill>
        <p:spPr bwMode="auto">
          <a:xfrm>
            <a:off x="1246983" y="1852287"/>
            <a:ext cx="918057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9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8AF2-2AC8-2B34-C416-08866A2E9552}"/>
              </a:ext>
            </a:extLst>
          </p:cNvPr>
          <p:cNvSpPr txBox="1"/>
          <p:nvPr/>
        </p:nvSpPr>
        <p:spPr>
          <a:xfrm>
            <a:off x="0" y="185841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Systems under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8E088-850A-8A6B-9327-039820A8AB5C}"/>
              </a:ext>
            </a:extLst>
          </p:cNvPr>
          <p:cNvSpPr txBox="1"/>
          <p:nvPr/>
        </p:nvSpPr>
        <p:spPr>
          <a:xfrm>
            <a:off x="-1" y="647506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/>
              <a:t>Vesicle</a:t>
            </a:r>
            <a:r>
              <a:rPr lang="en-BE" dirty="0"/>
              <a:t>: Spherical bilayer going from 10 to some 1000 nm of diameter. </a:t>
            </a:r>
          </a:p>
        </p:txBody>
      </p:sp>
      <p:pic>
        <p:nvPicPr>
          <p:cNvPr id="4" name="Picture 8" descr="Liposome Preparation through Microfluidic Methods– Darwin Microfluidics">
            <a:extLst>
              <a:ext uri="{FF2B5EF4-FFF2-40B4-BE49-F238E27FC236}">
                <a16:creationId xmlns:a16="http://schemas.microsoft.com/office/drawing/2014/main" id="{8ED3307B-48EC-0998-63CE-C18656B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86" y="1680627"/>
            <a:ext cx="5293234" cy="45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7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8AF2-2AC8-2B34-C416-08866A2E9552}"/>
              </a:ext>
            </a:extLst>
          </p:cNvPr>
          <p:cNvSpPr txBox="1"/>
          <p:nvPr/>
        </p:nvSpPr>
        <p:spPr>
          <a:xfrm>
            <a:off x="0" y="185841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Systems under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8E088-850A-8A6B-9327-039820A8AB5C}"/>
              </a:ext>
            </a:extLst>
          </p:cNvPr>
          <p:cNvSpPr txBox="1"/>
          <p:nvPr/>
        </p:nvSpPr>
        <p:spPr>
          <a:xfrm>
            <a:off x="-1" y="647506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/>
              <a:t>Phase transition</a:t>
            </a:r>
            <a:r>
              <a:rPr lang="en-BE" dirty="0"/>
              <a:t>: The vesicle may undergo a phase transition between gel and liquid-disordered.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E6187-115A-2240-7CE9-D3D12A48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38" y="1584251"/>
            <a:ext cx="6168000" cy="46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5FCED-C037-7F9E-7048-AAC57AF0FDD7}"/>
              </a:ext>
            </a:extLst>
          </p:cNvPr>
          <p:cNvSpPr txBox="1"/>
          <p:nvPr/>
        </p:nvSpPr>
        <p:spPr>
          <a:xfrm>
            <a:off x="3604437" y="1384196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/>
              <a:t>Gel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D0CD3-E927-CA19-5C9B-7A89151F3988}"/>
              </a:ext>
            </a:extLst>
          </p:cNvPr>
          <p:cNvSpPr txBox="1"/>
          <p:nvPr/>
        </p:nvSpPr>
        <p:spPr>
          <a:xfrm>
            <a:off x="6698512" y="1478503"/>
            <a:ext cx="213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Liquid-disordered</a:t>
            </a:r>
          </a:p>
        </p:txBody>
      </p:sp>
    </p:spTree>
    <p:extLst>
      <p:ext uri="{BB962C8B-B14F-4D97-AF65-F5344CB8AC3E}">
        <p14:creationId xmlns:p14="http://schemas.microsoft.com/office/powerpoint/2010/main" val="114268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8AF2-2AC8-2B34-C416-08866A2E9552}"/>
              </a:ext>
            </a:extLst>
          </p:cNvPr>
          <p:cNvSpPr txBox="1"/>
          <p:nvPr/>
        </p:nvSpPr>
        <p:spPr>
          <a:xfrm>
            <a:off x="435936" y="203115"/>
            <a:ext cx="44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E52A4-3811-ED4E-F700-5BE147185FF1}"/>
              </a:ext>
            </a:extLst>
          </p:cNvPr>
          <p:cNvSpPr txBox="1"/>
          <p:nvPr/>
        </p:nvSpPr>
        <p:spPr>
          <a:xfrm>
            <a:off x="593651" y="2890391"/>
            <a:ext cx="11004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Get structural insight about the system on a microscopic level by means of a macroscopic quantity : the density.</a:t>
            </a:r>
          </a:p>
        </p:txBody>
      </p:sp>
    </p:spTree>
    <p:extLst>
      <p:ext uri="{BB962C8B-B14F-4D97-AF65-F5344CB8AC3E}">
        <p14:creationId xmlns:p14="http://schemas.microsoft.com/office/powerpoint/2010/main" val="338288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E7F35-EFBC-CC09-0CAB-A42405798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" t="2312"/>
          <a:stretch/>
        </p:blipFill>
        <p:spPr>
          <a:xfrm>
            <a:off x="3107091" y="579098"/>
            <a:ext cx="9160497" cy="539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67EBB-B8F8-A1B0-D0A2-A3C4BD4C6710}"/>
              </a:ext>
            </a:extLst>
          </p:cNvPr>
          <p:cNvSpPr txBox="1"/>
          <p:nvPr/>
        </p:nvSpPr>
        <p:spPr>
          <a:xfrm>
            <a:off x="287081" y="478998"/>
            <a:ext cx="297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Instrumental setup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88BE8B-D4E2-F0E9-267C-4A30F5C05FBB}"/>
              </a:ext>
            </a:extLst>
          </p:cNvPr>
          <p:cNvSpPr>
            <a:spLocks noGrp="1"/>
          </p:cNvSpPr>
          <p:nvPr/>
        </p:nvSpPr>
        <p:spPr>
          <a:xfrm>
            <a:off x="6096000" y="5611643"/>
            <a:ext cx="6805499" cy="46395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b="1">
                <a:solidFill>
                  <a:schemeClr val="tx1"/>
                </a:solidFill>
                <a:latin typeface="Source Sans Pro"/>
              </a:rPr>
              <a:t>Vibrating tube densitometer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4D0FF-28E2-38E7-1BC7-3D7873CD00FA}"/>
              </a:ext>
            </a:extLst>
          </p:cNvPr>
          <p:cNvSpPr txBox="1"/>
          <p:nvPr/>
        </p:nvSpPr>
        <p:spPr>
          <a:xfrm>
            <a:off x="0" y="103959"/>
            <a:ext cx="49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Experimental</a:t>
            </a:r>
            <a:r>
              <a:rPr lang="en-BE" b="1" dirty="0"/>
              <a:t> </a:t>
            </a:r>
            <a:r>
              <a:rPr lang="en-BE" sz="2400" b="1" dirty="0"/>
              <a:t>methodology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0E90B-D07C-1E53-396B-369D2F8F664C}"/>
                  </a:ext>
                </a:extLst>
              </p:cNvPr>
              <p:cNvSpPr txBox="1"/>
              <p:nvPr/>
            </p:nvSpPr>
            <p:spPr>
              <a:xfrm>
                <a:off x="-841520" y="5311342"/>
                <a:ext cx="6480544" cy="753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aln/>
                        </m:rP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𝑉𝑓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m:rPr>
                                  <m:sty m:val="p"/>
                                </m:r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  <m:f>
                                <m:fPr>
                                  <m:type m:val="lin"/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𝑉𝑓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br>
                  <a:rPr lang="fr-BE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fr-BE" b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0E90B-D07C-1E53-396B-369D2F8F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1520" y="5311342"/>
                <a:ext cx="6480544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A0F24F0-2BAD-76A3-0032-4305F46E45EC}"/>
              </a:ext>
            </a:extLst>
          </p:cNvPr>
          <p:cNvSpPr txBox="1"/>
          <p:nvPr/>
        </p:nvSpPr>
        <p:spPr>
          <a:xfrm>
            <a:off x="148856" y="4646428"/>
            <a:ext cx="369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Link between measured frequency and density</a:t>
            </a:r>
          </a:p>
        </p:txBody>
      </p:sp>
    </p:spTree>
    <p:extLst>
      <p:ext uri="{BB962C8B-B14F-4D97-AF65-F5344CB8AC3E}">
        <p14:creationId xmlns:p14="http://schemas.microsoft.com/office/powerpoint/2010/main" val="61098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E7F35-EFBC-CC09-0CAB-A42405798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" t="2312"/>
          <a:stretch/>
        </p:blipFill>
        <p:spPr>
          <a:xfrm>
            <a:off x="3031503" y="308210"/>
            <a:ext cx="9160497" cy="539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88BE8B-D4E2-F0E9-267C-4A30F5C05FBB}"/>
              </a:ext>
            </a:extLst>
          </p:cNvPr>
          <p:cNvSpPr>
            <a:spLocks noGrp="1"/>
          </p:cNvSpPr>
          <p:nvPr/>
        </p:nvSpPr>
        <p:spPr>
          <a:xfrm>
            <a:off x="5995427" y="5843620"/>
            <a:ext cx="6805499" cy="46395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b="1">
                <a:solidFill>
                  <a:schemeClr val="tx1"/>
                </a:solidFill>
                <a:latin typeface="Source Sans Pro"/>
              </a:rPr>
              <a:t>Vibrating tube densitometer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6C5AD-B204-02EE-58CF-71019B4F65F0}"/>
                  </a:ext>
                </a:extLst>
              </p:cNvPr>
              <p:cNvSpPr txBox="1"/>
              <p:nvPr/>
            </p:nvSpPr>
            <p:spPr>
              <a:xfrm>
                <a:off x="148858" y="964878"/>
                <a:ext cx="2424895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𝑆𝑝𝑒𝑐𝑖𝑓𝑖𝑐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fr-FR" i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⍴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6C5AD-B204-02EE-58CF-71019B4F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8" y="964878"/>
                <a:ext cx="2424895" cy="567335"/>
              </a:xfrm>
              <a:prstGeom prst="rect">
                <a:avLst/>
              </a:prstGeom>
              <a:blipFill>
                <a:blip r:embed="rId4"/>
                <a:stretch>
                  <a:fillRect l="-3125" t="-4348" r="-2083" b="-13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7137F1-61DD-E97D-B0C3-1E6D4AFDD7DD}"/>
              </a:ext>
            </a:extLst>
          </p:cNvPr>
          <p:cNvSpPr txBox="1"/>
          <p:nvPr/>
        </p:nvSpPr>
        <p:spPr>
          <a:xfrm>
            <a:off x="287081" y="478998"/>
            <a:ext cx="297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Instrumental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1C838-0830-F04D-6C85-799564782DE9}"/>
              </a:ext>
            </a:extLst>
          </p:cNvPr>
          <p:cNvSpPr txBox="1"/>
          <p:nvPr/>
        </p:nvSpPr>
        <p:spPr>
          <a:xfrm>
            <a:off x="0" y="103959"/>
            <a:ext cx="49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b="1" dirty="0"/>
              <a:t>Experimental</a:t>
            </a:r>
            <a:r>
              <a:rPr lang="en-BE" b="1" dirty="0"/>
              <a:t> </a:t>
            </a:r>
            <a:r>
              <a:rPr lang="en-BE" sz="2400" b="1" dirty="0"/>
              <a:t>methodology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234533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Macintosh PowerPoint</Application>
  <PresentationFormat>Widescreen</PresentationFormat>
  <Paragraphs>132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IBM Plex Sans</vt:lpstr>
      <vt:lpstr>Montserrat</vt:lpstr>
      <vt:lpstr>Source Sans Pro</vt:lpstr>
      <vt:lpstr>STIXGeneral-Bold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MOEIL Juian</dc:creator>
  <cp:lastModifiedBy>MOEIL Juian</cp:lastModifiedBy>
  <cp:revision>1</cp:revision>
  <dcterms:created xsi:type="dcterms:W3CDTF">2023-02-09T13:39:47Z</dcterms:created>
  <dcterms:modified xsi:type="dcterms:W3CDTF">2023-02-10T11:32:38Z</dcterms:modified>
</cp:coreProperties>
</file>