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7" r:id="rId2"/>
  </p:sldIdLst>
  <p:sldSz cx="10404475" cy="181086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8CF75F-97A4-47A6-AA95-9052B9B492FB}" v="1405" dt="2019-07-02T15:04:23.9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47" d="100"/>
          <a:sy n="47" d="100"/>
        </p:scale>
        <p:origin x="310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nelon, Claire" userId="ae58c2b7-9288-4439-95e9-3cfe8ba69edb" providerId="ADAL" clId="{D68CF75F-97A4-47A6-AA95-9052B9B492FB}"/>
    <pc:docChg chg="undo custSel addSld delSld modSld sldOrd">
      <pc:chgData name="Donelon, Claire" userId="ae58c2b7-9288-4439-95e9-3cfe8ba69edb" providerId="ADAL" clId="{D68CF75F-97A4-47A6-AA95-9052B9B492FB}" dt="2019-07-02T15:00:17.335" v="1401"/>
      <pc:docMkLst>
        <pc:docMk/>
      </pc:docMkLst>
      <pc:sldChg chg="addSp modSp del ord">
        <pc:chgData name="Donelon, Claire" userId="ae58c2b7-9288-4439-95e9-3cfe8ba69edb" providerId="ADAL" clId="{D68CF75F-97A4-47A6-AA95-9052B9B492FB}" dt="2019-07-02T14:59:43.068" v="1400" actId="2696"/>
        <pc:sldMkLst>
          <pc:docMk/>
          <pc:sldMk cId="1062925169" sldId="256"/>
        </pc:sldMkLst>
        <pc:picChg chg="add mod">
          <ac:chgData name="Donelon, Claire" userId="ae58c2b7-9288-4439-95e9-3cfe8ba69edb" providerId="ADAL" clId="{D68CF75F-97A4-47A6-AA95-9052B9B492FB}" dt="2019-07-02T14:48:25.964" v="856" actId="1076"/>
          <ac:picMkLst>
            <pc:docMk/>
            <pc:sldMk cId="1062925169" sldId="256"/>
            <ac:picMk id="2" creationId="{CAF675FC-F57C-4E98-AF1A-5AFB06BC67FF}"/>
          </ac:picMkLst>
        </pc:picChg>
        <pc:picChg chg="mod">
          <ac:chgData name="Donelon, Claire" userId="ae58c2b7-9288-4439-95e9-3cfe8ba69edb" providerId="ADAL" clId="{D68CF75F-97A4-47A6-AA95-9052B9B492FB}" dt="2019-06-24T16:19:40.296" v="553" actId="12788"/>
          <ac:picMkLst>
            <pc:docMk/>
            <pc:sldMk cId="1062925169" sldId="256"/>
            <ac:picMk id="4" creationId="{D29521DE-E860-48EF-AEFF-C231DC2E9F7F}"/>
          </ac:picMkLst>
        </pc:picChg>
        <pc:picChg chg="mod">
          <ac:chgData name="Donelon, Claire" userId="ae58c2b7-9288-4439-95e9-3cfe8ba69edb" providerId="ADAL" clId="{D68CF75F-97A4-47A6-AA95-9052B9B492FB}" dt="2019-06-24T16:19:40.296" v="553" actId="12788"/>
          <ac:picMkLst>
            <pc:docMk/>
            <pc:sldMk cId="1062925169" sldId="256"/>
            <ac:picMk id="5" creationId="{5D73A734-4484-40BA-9882-D2B48C9C2DEF}"/>
          </ac:picMkLst>
        </pc:picChg>
        <pc:picChg chg="add mod">
          <ac:chgData name="Donelon, Claire" userId="ae58c2b7-9288-4439-95e9-3cfe8ba69edb" providerId="ADAL" clId="{D68CF75F-97A4-47A6-AA95-9052B9B492FB}" dt="2019-06-24T16:19:40.296" v="553" actId="12788"/>
          <ac:picMkLst>
            <pc:docMk/>
            <pc:sldMk cId="1062925169" sldId="256"/>
            <ac:picMk id="6" creationId="{423E65B3-B908-4D41-95D5-98D1EBBB3058}"/>
          </ac:picMkLst>
        </pc:picChg>
      </pc:sldChg>
      <pc:sldChg chg="addSp delSp modSp add ord">
        <pc:chgData name="Donelon, Claire" userId="ae58c2b7-9288-4439-95e9-3cfe8ba69edb" providerId="ADAL" clId="{D68CF75F-97A4-47A6-AA95-9052B9B492FB}" dt="2019-07-02T15:00:17.335" v="1401"/>
        <pc:sldMkLst>
          <pc:docMk/>
          <pc:sldMk cId="427460972" sldId="257"/>
        </pc:sldMkLst>
        <pc:spChg chg="del">
          <ac:chgData name="Donelon, Claire" userId="ae58c2b7-9288-4439-95e9-3cfe8ba69edb" providerId="ADAL" clId="{D68CF75F-97A4-47A6-AA95-9052B9B492FB}" dt="2019-06-24T15:57:09.060" v="6" actId="478"/>
          <ac:spMkLst>
            <pc:docMk/>
            <pc:sldMk cId="427460972" sldId="257"/>
            <ac:spMk id="2" creationId="{1650289B-9789-4F66-9C39-9D191E6211F6}"/>
          </ac:spMkLst>
        </pc:spChg>
        <pc:spChg chg="del">
          <ac:chgData name="Donelon, Claire" userId="ae58c2b7-9288-4439-95e9-3cfe8ba69edb" providerId="ADAL" clId="{D68CF75F-97A4-47A6-AA95-9052B9B492FB}" dt="2019-06-24T15:57:10.816" v="7" actId="478"/>
          <ac:spMkLst>
            <pc:docMk/>
            <pc:sldMk cId="427460972" sldId="257"/>
            <ac:spMk id="3" creationId="{2FDFA94F-8DE4-437F-961E-812991B0A72F}"/>
          </ac:spMkLst>
        </pc:spChg>
        <pc:spChg chg="add mod">
          <ac:chgData name="Donelon, Claire" userId="ae58c2b7-9288-4439-95e9-3cfe8ba69edb" providerId="ADAL" clId="{D68CF75F-97A4-47A6-AA95-9052B9B492FB}" dt="2019-07-02T14:57:10.736" v="1196" actId="6549"/>
          <ac:spMkLst>
            <pc:docMk/>
            <pc:sldMk cId="427460972" sldId="257"/>
            <ac:spMk id="4" creationId="{98EDD996-08C4-4F8D-B58C-771FCB07ADD5}"/>
          </ac:spMkLst>
        </pc:spChg>
        <pc:spChg chg="add mod">
          <ac:chgData name="Donelon, Claire" userId="ae58c2b7-9288-4439-95e9-3cfe8ba69edb" providerId="ADAL" clId="{D68CF75F-97A4-47A6-AA95-9052B9B492FB}" dt="2019-07-02T14:44:21.554" v="837" actId="1076"/>
          <ac:spMkLst>
            <pc:docMk/>
            <pc:sldMk cId="427460972" sldId="257"/>
            <ac:spMk id="5" creationId="{BE6B3B04-2F0B-4280-A23D-DAF117C768A5}"/>
          </ac:spMkLst>
        </pc:spChg>
        <pc:spChg chg="add mod ord">
          <ac:chgData name="Donelon, Claire" userId="ae58c2b7-9288-4439-95e9-3cfe8ba69edb" providerId="ADAL" clId="{D68CF75F-97A4-47A6-AA95-9052B9B492FB}" dt="2019-07-02T14:52:49.006" v="985" actId="14100"/>
          <ac:spMkLst>
            <pc:docMk/>
            <pc:sldMk cId="427460972" sldId="257"/>
            <ac:spMk id="6" creationId="{538E5C53-A128-412F-9E77-8244BE87FCB2}"/>
          </ac:spMkLst>
        </pc:spChg>
        <pc:spChg chg="add del">
          <ac:chgData name="Donelon, Claire" userId="ae58c2b7-9288-4439-95e9-3cfe8ba69edb" providerId="ADAL" clId="{D68CF75F-97A4-47A6-AA95-9052B9B492FB}" dt="2019-07-02T14:56:30.765" v="1180"/>
          <ac:spMkLst>
            <pc:docMk/>
            <pc:sldMk cId="427460972" sldId="257"/>
            <ac:spMk id="13" creationId="{3BCFDFE0-52A5-4C9A-931D-E74FBC2E0F06}"/>
          </ac:spMkLst>
        </pc:spChg>
        <pc:spChg chg="add mod">
          <ac:chgData name="Donelon, Claire" userId="ae58c2b7-9288-4439-95e9-3cfe8ba69edb" providerId="ADAL" clId="{D68CF75F-97A4-47A6-AA95-9052B9B492FB}" dt="2019-07-02T14:57:04.193" v="1189" actId="113"/>
          <ac:spMkLst>
            <pc:docMk/>
            <pc:sldMk cId="427460972" sldId="257"/>
            <ac:spMk id="14" creationId="{E584DDE7-A253-4248-8EAC-4F887788F120}"/>
          </ac:spMkLst>
        </pc:spChg>
        <pc:spChg chg="add mod">
          <ac:chgData name="Donelon, Claire" userId="ae58c2b7-9288-4439-95e9-3cfe8ba69edb" providerId="ADAL" clId="{D68CF75F-97A4-47A6-AA95-9052B9B492FB}" dt="2019-07-02T14:58:05.583" v="1384" actId="20577"/>
          <ac:spMkLst>
            <pc:docMk/>
            <pc:sldMk cId="427460972" sldId="257"/>
            <ac:spMk id="15" creationId="{FB48E233-DDF6-4CD6-A175-5889B8014B6C}"/>
          </ac:spMkLst>
        </pc:spChg>
        <pc:graphicFrameChg chg="add mod modGraphic">
          <ac:chgData name="Donelon, Claire" userId="ae58c2b7-9288-4439-95e9-3cfe8ba69edb" providerId="ADAL" clId="{D68CF75F-97A4-47A6-AA95-9052B9B492FB}" dt="2019-07-02T14:57:16.607" v="1197" actId="1076"/>
          <ac:graphicFrameMkLst>
            <pc:docMk/>
            <pc:sldMk cId="427460972" sldId="257"/>
            <ac:graphicFrameMk id="10" creationId="{EA76422E-5ED0-428E-96E6-558B97E665C1}"/>
          </ac:graphicFrameMkLst>
        </pc:graphicFrameChg>
        <pc:picChg chg="add mod ord modCrop">
          <ac:chgData name="Donelon, Claire" userId="ae58c2b7-9288-4439-95e9-3cfe8ba69edb" providerId="ADAL" clId="{D68CF75F-97A4-47A6-AA95-9052B9B492FB}" dt="2019-07-02T14:52:55.741" v="987" actId="14100"/>
          <ac:picMkLst>
            <pc:docMk/>
            <pc:sldMk cId="427460972" sldId="257"/>
            <ac:picMk id="3" creationId="{5A342A77-806F-4590-8F65-1C2933E99699}"/>
          </ac:picMkLst>
        </pc:picChg>
        <pc:picChg chg="add mod">
          <ac:chgData name="Donelon, Claire" userId="ae58c2b7-9288-4439-95e9-3cfe8ba69edb" providerId="ADAL" clId="{D68CF75F-97A4-47A6-AA95-9052B9B492FB}" dt="2019-07-02T15:00:17.335" v="1401"/>
          <ac:picMkLst>
            <pc:docMk/>
            <pc:sldMk cId="427460972" sldId="257"/>
            <ac:picMk id="7" creationId="{51A0CA8F-B776-40BC-93E3-4631E4CAE211}"/>
          </ac:picMkLst>
        </pc:picChg>
        <pc:picChg chg="add mod">
          <ac:chgData name="Donelon, Claire" userId="ae58c2b7-9288-4439-95e9-3cfe8ba69edb" providerId="ADAL" clId="{D68CF75F-97A4-47A6-AA95-9052B9B492FB}" dt="2019-07-02T14:55:45.669" v="1171" actId="1076"/>
          <ac:picMkLst>
            <pc:docMk/>
            <pc:sldMk cId="427460972" sldId="257"/>
            <ac:picMk id="8" creationId="{398C0CA4-117F-42E3-AD9D-3C4B95AD3EC8}"/>
          </ac:picMkLst>
        </pc:picChg>
        <pc:picChg chg="add del mod">
          <ac:chgData name="Donelon, Claire" userId="ae58c2b7-9288-4439-95e9-3cfe8ba69edb" providerId="ADAL" clId="{D68CF75F-97A4-47A6-AA95-9052B9B492FB}" dt="2019-07-02T14:59:36.502" v="1399" actId="478"/>
          <ac:picMkLst>
            <pc:docMk/>
            <pc:sldMk cId="427460972" sldId="257"/>
            <ac:picMk id="9" creationId="{6AF23EEB-14F1-4051-A8D4-E6E82AABF49D}"/>
          </ac:picMkLst>
        </pc:picChg>
        <pc:picChg chg="add mod">
          <ac:chgData name="Donelon, Claire" userId="ae58c2b7-9288-4439-95e9-3cfe8ba69edb" providerId="ADAL" clId="{D68CF75F-97A4-47A6-AA95-9052B9B492FB}" dt="2019-07-02T14:59:23.177" v="1397"/>
          <ac:picMkLst>
            <pc:docMk/>
            <pc:sldMk cId="427460972" sldId="257"/>
            <ac:picMk id="17" creationId="{CABE48C3-E8AF-4B2E-99D3-52143BC4FBD7}"/>
          </ac:picMkLst>
        </pc:picChg>
        <pc:picChg chg="add mod">
          <ac:chgData name="Donelon, Claire" userId="ae58c2b7-9288-4439-95e9-3cfe8ba69edb" providerId="ADAL" clId="{D68CF75F-97A4-47A6-AA95-9052B9B492FB}" dt="2019-07-02T14:59:31.913" v="1398"/>
          <ac:picMkLst>
            <pc:docMk/>
            <pc:sldMk cId="427460972" sldId="257"/>
            <ac:picMk id="19" creationId="{756977BF-BC92-41C1-8D6A-8F7A2A6513D1}"/>
          </ac:picMkLst>
        </pc:picChg>
        <pc:cxnChg chg="add del mod">
          <ac:chgData name="Donelon, Claire" userId="ae58c2b7-9288-4439-95e9-3cfe8ba69edb" providerId="ADAL" clId="{D68CF75F-97A4-47A6-AA95-9052B9B492FB}" dt="2019-07-02T14:52:06.981" v="982" actId="478"/>
          <ac:cxnSpMkLst>
            <pc:docMk/>
            <pc:sldMk cId="427460972" sldId="257"/>
            <ac:cxnSpMk id="12" creationId="{CA4B1D78-996F-4499-82F6-4493F9569D67}"/>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80336" y="2963610"/>
            <a:ext cx="8843804" cy="6304480"/>
          </a:xfrm>
        </p:spPr>
        <p:txBody>
          <a:bodyPr anchor="b"/>
          <a:lstStyle>
            <a:lvl1pPr algn="ctr">
              <a:defRPr sz="6827"/>
            </a:lvl1pPr>
          </a:lstStyle>
          <a:p>
            <a:r>
              <a:rPr lang="en-US"/>
              <a:t>Click to edit Master title style</a:t>
            </a:r>
            <a:endParaRPr lang="en-US" dirty="0"/>
          </a:p>
        </p:txBody>
      </p:sp>
      <p:sp>
        <p:nvSpPr>
          <p:cNvPr id="3" name="Subtitle 2"/>
          <p:cNvSpPr>
            <a:spLocks noGrp="1"/>
          </p:cNvSpPr>
          <p:nvPr>
            <p:ph type="subTitle" idx="1"/>
          </p:nvPr>
        </p:nvSpPr>
        <p:spPr>
          <a:xfrm>
            <a:off x="1300560" y="9511215"/>
            <a:ext cx="7803356" cy="4372055"/>
          </a:xfrm>
        </p:spPr>
        <p:txBody>
          <a:bodyPr/>
          <a:lstStyle>
            <a:lvl1pPr marL="0" indent="0" algn="ctr">
              <a:buNone/>
              <a:defRPr sz="2731"/>
            </a:lvl1pPr>
            <a:lvl2pPr marL="520202" indent="0" algn="ctr">
              <a:buNone/>
              <a:defRPr sz="2276"/>
            </a:lvl2pPr>
            <a:lvl3pPr marL="1040404" indent="0" algn="ctr">
              <a:buNone/>
              <a:defRPr sz="2048"/>
            </a:lvl3pPr>
            <a:lvl4pPr marL="1560606" indent="0" algn="ctr">
              <a:buNone/>
              <a:defRPr sz="1820"/>
            </a:lvl4pPr>
            <a:lvl5pPr marL="2080809" indent="0" algn="ctr">
              <a:buNone/>
              <a:defRPr sz="1820"/>
            </a:lvl5pPr>
            <a:lvl6pPr marL="2601011" indent="0" algn="ctr">
              <a:buNone/>
              <a:defRPr sz="1820"/>
            </a:lvl6pPr>
            <a:lvl7pPr marL="3121213" indent="0" algn="ctr">
              <a:buNone/>
              <a:defRPr sz="1820"/>
            </a:lvl7pPr>
            <a:lvl8pPr marL="3641415" indent="0" algn="ctr">
              <a:buNone/>
              <a:defRPr sz="1820"/>
            </a:lvl8pPr>
            <a:lvl9pPr marL="4161617" indent="0" algn="ctr">
              <a:buNone/>
              <a:defRPr sz="18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90BF46-A213-41EF-B368-F7372AD2EEAE}" type="datetimeFigureOut">
              <a:rPr lang="en-GB" smtClean="0"/>
              <a:t>02/07/2019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016D5C-35A1-46BC-9AEE-EB7E6FF64592}" type="slidenum">
              <a:rPr lang="en-GB" smtClean="0"/>
              <a:t>‹#›</a:t>
            </a:fld>
            <a:endParaRPr lang="en-GB"/>
          </a:p>
        </p:txBody>
      </p:sp>
    </p:spTree>
    <p:extLst>
      <p:ext uri="{BB962C8B-B14F-4D97-AF65-F5344CB8AC3E}">
        <p14:creationId xmlns:p14="http://schemas.microsoft.com/office/powerpoint/2010/main" val="172175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90BF46-A213-41EF-B368-F7372AD2EEAE}" type="datetimeFigureOut">
              <a:rPr lang="en-GB" smtClean="0"/>
              <a:t>02/07/2019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016D5C-35A1-46BC-9AEE-EB7E6FF64592}" type="slidenum">
              <a:rPr lang="en-GB" smtClean="0"/>
              <a:t>‹#›</a:t>
            </a:fld>
            <a:endParaRPr lang="en-GB"/>
          </a:p>
        </p:txBody>
      </p:sp>
    </p:spTree>
    <p:extLst>
      <p:ext uri="{BB962C8B-B14F-4D97-AF65-F5344CB8AC3E}">
        <p14:creationId xmlns:p14="http://schemas.microsoft.com/office/powerpoint/2010/main" val="650707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45703" y="964116"/>
            <a:ext cx="2243465" cy="1534621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15308" y="964116"/>
            <a:ext cx="6600339" cy="1534621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90BF46-A213-41EF-B368-F7372AD2EEAE}" type="datetimeFigureOut">
              <a:rPr lang="en-GB" smtClean="0"/>
              <a:t>02/07/2019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016D5C-35A1-46BC-9AEE-EB7E6FF64592}" type="slidenum">
              <a:rPr lang="en-GB" smtClean="0"/>
              <a:t>‹#›</a:t>
            </a:fld>
            <a:endParaRPr lang="en-GB"/>
          </a:p>
        </p:txBody>
      </p:sp>
    </p:spTree>
    <p:extLst>
      <p:ext uri="{BB962C8B-B14F-4D97-AF65-F5344CB8AC3E}">
        <p14:creationId xmlns:p14="http://schemas.microsoft.com/office/powerpoint/2010/main" val="2637391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90BF46-A213-41EF-B368-F7372AD2EEAE}" type="datetimeFigureOut">
              <a:rPr lang="en-GB" smtClean="0"/>
              <a:t>02/07/2019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016D5C-35A1-46BC-9AEE-EB7E6FF64592}" type="slidenum">
              <a:rPr lang="en-GB" smtClean="0"/>
              <a:t>‹#›</a:t>
            </a:fld>
            <a:endParaRPr lang="en-GB"/>
          </a:p>
        </p:txBody>
      </p:sp>
    </p:spTree>
    <p:extLst>
      <p:ext uri="{BB962C8B-B14F-4D97-AF65-F5344CB8AC3E}">
        <p14:creationId xmlns:p14="http://schemas.microsoft.com/office/powerpoint/2010/main" val="3064315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9889" y="4514583"/>
            <a:ext cx="8973860" cy="7532679"/>
          </a:xfrm>
        </p:spPr>
        <p:txBody>
          <a:bodyPr anchor="b"/>
          <a:lstStyle>
            <a:lvl1pPr>
              <a:defRPr sz="6827"/>
            </a:lvl1pPr>
          </a:lstStyle>
          <a:p>
            <a:r>
              <a:rPr lang="en-US"/>
              <a:t>Click to edit Master title style</a:t>
            </a:r>
            <a:endParaRPr lang="en-US" dirty="0"/>
          </a:p>
        </p:txBody>
      </p:sp>
      <p:sp>
        <p:nvSpPr>
          <p:cNvPr id="3" name="Text Placeholder 2"/>
          <p:cNvSpPr>
            <a:spLocks noGrp="1"/>
          </p:cNvSpPr>
          <p:nvPr>
            <p:ph type="body" idx="1"/>
          </p:nvPr>
        </p:nvSpPr>
        <p:spPr>
          <a:xfrm>
            <a:off x="709889" y="12118524"/>
            <a:ext cx="8973860" cy="3961258"/>
          </a:xfrm>
        </p:spPr>
        <p:txBody>
          <a:bodyPr/>
          <a:lstStyle>
            <a:lvl1pPr marL="0" indent="0">
              <a:buNone/>
              <a:defRPr sz="2731">
                <a:solidFill>
                  <a:schemeClr val="tx1"/>
                </a:solidFill>
              </a:defRPr>
            </a:lvl1pPr>
            <a:lvl2pPr marL="520202" indent="0">
              <a:buNone/>
              <a:defRPr sz="2276">
                <a:solidFill>
                  <a:schemeClr val="tx1">
                    <a:tint val="75000"/>
                  </a:schemeClr>
                </a:solidFill>
              </a:defRPr>
            </a:lvl2pPr>
            <a:lvl3pPr marL="1040404" indent="0">
              <a:buNone/>
              <a:defRPr sz="2048">
                <a:solidFill>
                  <a:schemeClr val="tx1">
                    <a:tint val="75000"/>
                  </a:schemeClr>
                </a:solidFill>
              </a:defRPr>
            </a:lvl3pPr>
            <a:lvl4pPr marL="1560606" indent="0">
              <a:buNone/>
              <a:defRPr sz="1820">
                <a:solidFill>
                  <a:schemeClr val="tx1">
                    <a:tint val="75000"/>
                  </a:schemeClr>
                </a:solidFill>
              </a:defRPr>
            </a:lvl4pPr>
            <a:lvl5pPr marL="2080809" indent="0">
              <a:buNone/>
              <a:defRPr sz="1820">
                <a:solidFill>
                  <a:schemeClr val="tx1">
                    <a:tint val="75000"/>
                  </a:schemeClr>
                </a:solidFill>
              </a:defRPr>
            </a:lvl5pPr>
            <a:lvl6pPr marL="2601011" indent="0">
              <a:buNone/>
              <a:defRPr sz="1820">
                <a:solidFill>
                  <a:schemeClr val="tx1">
                    <a:tint val="75000"/>
                  </a:schemeClr>
                </a:solidFill>
              </a:defRPr>
            </a:lvl6pPr>
            <a:lvl7pPr marL="3121213" indent="0">
              <a:buNone/>
              <a:defRPr sz="1820">
                <a:solidFill>
                  <a:schemeClr val="tx1">
                    <a:tint val="75000"/>
                  </a:schemeClr>
                </a:solidFill>
              </a:defRPr>
            </a:lvl7pPr>
            <a:lvl8pPr marL="3641415" indent="0">
              <a:buNone/>
              <a:defRPr sz="1820">
                <a:solidFill>
                  <a:schemeClr val="tx1">
                    <a:tint val="75000"/>
                  </a:schemeClr>
                </a:solidFill>
              </a:defRPr>
            </a:lvl8pPr>
            <a:lvl9pPr marL="4161617" indent="0">
              <a:buNone/>
              <a:defRPr sz="18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0BF46-A213-41EF-B368-F7372AD2EEAE}" type="datetimeFigureOut">
              <a:rPr lang="en-GB" smtClean="0"/>
              <a:t>02/07/2019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016D5C-35A1-46BC-9AEE-EB7E6FF64592}" type="slidenum">
              <a:rPr lang="en-GB" smtClean="0"/>
              <a:t>‹#›</a:t>
            </a:fld>
            <a:endParaRPr lang="en-GB"/>
          </a:p>
        </p:txBody>
      </p:sp>
    </p:spTree>
    <p:extLst>
      <p:ext uri="{BB962C8B-B14F-4D97-AF65-F5344CB8AC3E}">
        <p14:creationId xmlns:p14="http://schemas.microsoft.com/office/powerpoint/2010/main" val="1595668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15308" y="4820580"/>
            <a:ext cx="4421902" cy="11489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67265" y="4820580"/>
            <a:ext cx="4421902" cy="11489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90BF46-A213-41EF-B368-F7372AD2EEAE}" type="datetimeFigureOut">
              <a:rPr lang="en-GB" smtClean="0"/>
              <a:t>02/07/2019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016D5C-35A1-46BC-9AEE-EB7E6FF64592}" type="slidenum">
              <a:rPr lang="en-GB" smtClean="0"/>
              <a:t>‹#›</a:t>
            </a:fld>
            <a:endParaRPr lang="en-GB"/>
          </a:p>
        </p:txBody>
      </p:sp>
    </p:spTree>
    <p:extLst>
      <p:ext uri="{BB962C8B-B14F-4D97-AF65-F5344CB8AC3E}">
        <p14:creationId xmlns:p14="http://schemas.microsoft.com/office/powerpoint/2010/main" val="1554353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6663" y="964120"/>
            <a:ext cx="8973860" cy="35001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716664" y="4439127"/>
            <a:ext cx="4401580" cy="2175547"/>
          </a:xfrm>
        </p:spPr>
        <p:txBody>
          <a:bodyPr anchor="b"/>
          <a:lstStyle>
            <a:lvl1pPr marL="0" indent="0">
              <a:buNone/>
              <a:defRPr sz="2731" b="1"/>
            </a:lvl1pPr>
            <a:lvl2pPr marL="520202" indent="0">
              <a:buNone/>
              <a:defRPr sz="2276" b="1"/>
            </a:lvl2pPr>
            <a:lvl3pPr marL="1040404" indent="0">
              <a:buNone/>
              <a:defRPr sz="2048" b="1"/>
            </a:lvl3pPr>
            <a:lvl4pPr marL="1560606" indent="0">
              <a:buNone/>
              <a:defRPr sz="1820" b="1"/>
            </a:lvl4pPr>
            <a:lvl5pPr marL="2080809" indent="0">
              <a:buNone/>
              <a:defRPr sz="1820" b="1"/>
            </a:lvl5pPr>
            <a:lvl6pPr marL="2601011" indent="0">
              <a:buNone/>
              <a:defRPr sz="1820" b="1"/>
            </a:lvl6pPr>
            <a:lvl7pPr marL="3121213" indent="0">
              <a:buNone/>
              <a:defRPr sz="1820" b="1"/>
            </a:lvl7pPr>
            <a:lvl8pPr marL="3641415" indent="0">
              <a:buNone/>
              <a:defRPr sz="1820" b="1"/>
            </a:lvl8pPr>
            <a:lvl9pPr marL="4161617" indent="0">
              <a:buNone/>
              <a:defRPr sz="1820" b="1"/>
            </a:lvl9pPr>
          </a:lstStyle>
          <a:p>
            <a:pPr lvl="0"/>
            <a:r>
              <a:rPr lang="en-US"/>
              <a:t>Edit Master text styles</a:t>
            </a:r>
          </a:p>
        </p:txBody>
      </p:sp>
      <p:sp>
        <p:nvSpPr>
          <p:cNvPr id="4" name="Content Placeholder 3"/>
          <p:cNvSpPr>
            <a:spLocks noGrp="1"/>
          </p:cNvSpPr>
          <p:nvPr>
            <p:ph sz="half" idx="2"/>
          </p:nvPr>
        </p:nvSpPr>
        <p:spPr>
          <a:xfrm>
            <a:off x="716664" y="6614674"/>
            <a:ext cx="4401580" cy="9729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267266" y="4439127"/>
            <a:ext cx="4423257" cy="2175547"/>
          </a:xfrm>
        </p:spPr>
        <p:txBody>
          <a:bodyPr anchor="b"/>
          <a:lstStyle>
            <a:lvl1pPr marL="0" indent="0">
              <a:buNone/>
              <a:defRPr sz="2731" b="1"/>
            </a:lvl1pPr>
            <a:lvl2pPr marL="520202" indent="0">
              <a:buNone/>
              <a:defRPr sz="2276" b="1"/>
            </a:lvl2pPr>
            <a:lvl3pPr marL="1040404" indent="0">
              <a:buNone/>
              <a:defRPr sz="2048" b="1"/>
            </a:lvl3pPr>
            <a:lvl4pPr marL="1560606" indent="0">
              <a:buNone/>
              <a:defRPr sz="1820" b="1"/>
            </a:lvl4pPr>
            <a:lvl5pPr marL="2080809" indent="0">
              <a:buNone/>
              <a:defRPr sz="1820" b="1"/>
            </a:lvl5pPr>
            <a:lvl6pPr marL="2601011" indent="0">
              <a:buNone/>
              <a:defRPr sz="1820" b="1"/>
            </a:lvl6pPr>
            <a:lvl7pPr marL="3121213" indent="0">
              <a:buNone/>
              <a:defRPr sz="1820" b="1"/>
            </a:lvl7pPr>
            <a:lvl8pPr marL="3641415" indent="0">
              <a:buNone/>
              <a:defRPr sz="1820" b="1"/>
            </a:lvl8pPr>
            <a:lvl9pPr marL="4161617" indent="0">
              <a:buNone/>
              <a:defRPr sz="1820" b="1"/>
            </a:lvl9pPr>
          </a:lstStyle>
          <a:p>
            <a:pPr lvl="0"/>
            <a:r>
              <a:rPr lang="en-US"/>
              <a:t>Edit Master text styles</a:t>
            </a:r>
          </a:p>
        </p:txBody>
      </p:sp>
      <p:sp>
        <p:nvSpPr>
          <p:cNvPr id="6" name="Content Placeholder 5"/>
          <p:cNvSpPr>
            <a:spLocks noGrp="1"/>
          </p:cNvSpPr>
          <p:nvPr>
            <p:ph sz="quarter" idx="4"/>
          </p:nvPr>
        </p:nvSpPr>
        <p:spPr>
          <a:xfrm>
            <a:off x="5267266" y="6614674"/>
            <a:ext cx="4423257" cy="9729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90BF46-A213-41EF-B368-F7372AD2EEAE}" type="datetimeFigureOut">
              <a:rPr lang="en-GB" smtClean="0"/>
              <a:t>02/07/2019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2016D5C-35A1-46BC-9AEE-EB7E6FF64592}" type="slidenum">
              <a:rPr lang="en-GB" smtClean="0"/>
              <a:t>‹#›</a:t>
            </a:fld>
            <a:endParaRPr lang="en-GB"/>
          </a:p>
        </p:txBody>
      </p:sp>
    </p:spTree>
    <p:extLst>
      <p:ext uri="{BB962C8B-B14F-4D97-AF65-F5344CB8AC3E}">
        <p14:creationId xmlns:p14="http://schemas.microsoft.com/office/powerpoint/2010/main" val="1738262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90BF46-A213-41EF-B368-F7372AD2EEAE}" type="datetimeFigureOut">
              <a:rPr lang="en-GB" smtClean="0"/>
              <a:t>02/07/2019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2016D5C-35A1-46BC-9AEE-EB7E6FF64592}" type="slidenum">
              <a:rPr lang="en-GB" smtClean="0"/>
              <a:t>‹#›</a:t>
            </a:fld>
            <a:endParaRPr lang="en-GB"/>
          </a:p>
        </p:txBody>
      </p:sp>
    </p:spTree>
    <p:extLst>
      <p:ext uri="{BB962C8B-B14F-4D97-AF65-F5344CB8AC3E}">
        <p14:creationId xmlns:p14="http://schemas.microsoft.com/office/powerpoint/2010/main" val="3905328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90BF46-A213-41EF-B368-F7372AD2EEAE}" type="datetimeFigureOut">
              <a:rPr lang="en-GB" smtClean="0"/>
              <a:t>02/07/2019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2016D5C-35A1-46BC-9AEE-EB7E6FF64592}" type="slidenum">
              <a:rPr lang="en-GB" smtClean="0"/>
              <a:t>‹#›</a:t>
            </a:fld>
            <a:endParaRPr lang="en-GB"/>
          </a:p>
        </p:txBody>
      </p:sp>
    </p:spTree>
    <p:extLst>
      <p:ext uri="{BB962C8B-B14F-4D97-AF65-F5344CB8AC3E}">
        <p14:creationId xmlns:p14="http://schemas.microsoft.com/office/powerpoint/2010/main" val="294855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663" y="1207241"/>
            <a:ext cx="3355714" cy="4225343"/>
          </a:xfrm>
        </p:spPr>
        <p:txBody>
          <a:bodyPr anchor="b"/>
          <a:lstStyle>
            <a:lvl1pPr>
              <a:defRPr sz="3641"/>
            </a:lvl1pPr>
          </a:lstStyle>
          <a:p>
            <a:r>
              <a:rPr lang="en-US"/>
              <a:t>Click to edit Master title style</a:t>
            </a:r>
            <a:endParaRPr lang="en-US" dirty="0"/>
          </a:p>
        </p:txBody>
      </p:sp>
      <p:sp>
        <p:nvSpPr>
          <p:cNvPr id="3" name="Content Placeholder 2"/>
          <p:cNvSpPr>
            <a:spLocks noGrp="1"/>
          </p:cNvSpPr>
          <p:nvPr>
            <p:ph idx="1"/>
          </p:nvPr>
        </p:nvSpPr>
        <p:spPr>
          <a:xfrm>
            <a:off x="4423257" y="2607309"/>
            <a:ext cx="5267265" cy="12868852"/>
          </a:xfrm>
        </p:spPr>
        <p:txBody>
          <a:bodyPr/>
          <a:lstStyle>
            <a:lvl1pPr>
              <a:defRPr sz="3641"/>
            </a:lvl1pPr>
            <a:lvl2pPr>
              <a:defRPr sz="3186"/>
            </a:lvl2pPr>
            <a:lvl3pPr>
              <a:defRPr sz="2731"/>
            </a:lvl3pPr>
            <a:lvl4pPr>
              <a:defRPr sz="2276"/>
            </a:lvl4pPr>
            <a:lvl5pPr>
              <a:defRPr sz="2276"/>
            </a:lvl5pPr>
            <a:lvl6pPr>
              <a:defRPr sz="2276"/>
            </a:lvl6pPr>
            <a:lvl7pPr>
              <a:defRPr sz="2276"/>
            </a:lvl7pPr>
            <a:lvl8pPr>
              <a:defRPr sz="2276"/>
            </a:lvl8pPr>
            <a:lvl9pPr>
              <a:defRPr sz="227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16663" y="5432584"/>
            <a:ext cx="3355714" cy="10064534"/>
          </a:xfrm>
        </p:spPr>
        <p:txBody>
          <a:bodyPr/>
          <a:lstStyle>
            <a:lvl1pPr marL="0" indent="0">
              <a:buNone/>
              <a:defRPr sz="1820"/>
            </a:lvl1pPr>
            <a:lvl2pPr marL="520202" indent="0">
              <a:buNone/>
              <a:defRPr sz="1593"/>
            </a:lvl2pPr>
            <a:lvl3pPr marL="1040404" indent="0">
              <a:buNone/>
              <a:defRPr sz="1365"/>
            </a:lvl3pPr>
            <a:lvl4pPr marL="1560606" indent="0">
              <a:buNone/>
              <a:defRPr sz="1138"/>
            </a:lvl4pPr>
            <a:lvl5pPr marL="2080809" indent="0">
              <a:buNone/>
              <a:defRPr sz="1138"/>
            </a:lvl5pPr>
            <a:lvl6pPr marL="2601011" indent="0">
              <a:buNone/>
              <a:defRPr sz="1138"/>
            </a:lvl6pPr>
            <a:lvl7pPr marL="3121213" indent="0">
              <a:buNone/>
              <a:defRPr sz="1138"/>
            </a:lvl7pPr>
            <a:lvl8pPr marL="3641415" indent="0">
              <a:buNone/>
              <a:defRPr sz="1138"/>
            </a:lvl8pPr>
            <a:lvl9pPr marL="4161617" indent="0">
              <a:buNone/>
              <a:defRPr sz="1138"/>
            </a:lvl9pPr>
          </a:lstStyle>
          <a:p>
            <a:pPr lvl="0"/>
            <a:r>
              <a:rPr lang="en-US"/>
              <a:t>Edit Master text styles</a:t>
            </a:r>
          </a:p>
        </p:txBody>
      </p:sp>
      <p:sp>
        <p:nvSpPr>
          <p:cNvPr id="5" name="Date Placeholder 4"/>
          <p:cNvSpPr>
            <a:spLocks noGrp="1"/>
          </p:cNvSpPr>
          <p:nvPr>
            <p:ph type="dt" sz="half" idx="10"/>
          </p:nvPr>
        </p:nvSpPr>
        <p:spPr/>
        <p:txBody>
          <a:bodyPr/>
          <a:lstStyle/>
          <a:p>
            <a:fld id="{B590BF46-A213-41EF-B368-F7372AD2EEAE}" type="datetimeFigureOut">
              <a:rPr lang="en-GB" smtClean="0"/>
              <a:t>02/07/2019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016D5C-35A1-46BC-9AEE-EB7E6FF64592}" type="slidenum">
              <a:rPr lang="en-GB" smtClean="0"/>
              <a:t>‹#›</a:t>
            </a:fld>
            <a:endParaRPr lang="en-GB"/>
          </a:p>
        </p:txBody>
      </p:sp>
    </p:spTree>
    <p:extLst>
      <p:ext uri="{BB962C8B-B14F-4D97-AF65-F5344CB8AC3E}">
        <p14:creationId xmlns:p14="http://schemas.microsoft.com/office/powerpoint/2010/main" val="1090661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663" y="1207241"/>
            <a:ext cx="3355714" cy="4225343"/>
          </a:xfrm>
        </p:spPr>
        <p:txBody>
          <a:bodyPr anchor="b"/>
          <a:lstStyle>
            <a:lvl1pPr>
              <a:defRPr sz="3641"/>
            </a:lvl1pPr>
          </a:lstStyle>
          <a:p>
            <a:r>
              <a:rPr lang="en-US"/>
              <a:t>Click to edit Master title style</a:t>
            </a:r>
            <a:endParaRPr lang="en-US" dirty="0"/>
          </a:p>
        </p:txBody>
      </p:sp>
      <p:sp>
        <p:nvSpPr>
          <p:cNvPr id="3" name="Picture Placeholder 2"/>
          <p:cNvSpPr>
            <a:spLocks noGrp="1" noChangeAspect="1"/>
          </p:cNvSpPr>
          <p:nvPr>
            <p:ph type="pic" idx="1"/>
          </p:nvPr>
        </p:nvSpPr>
        <p:spPr>
          <a:xfrm>
            <a:off x="4423257" y="2607309"/>
            <a:ext cx="5267265" cy="12868852"/>
          </a:xfrm>
        </p:spPr>
        <p:txBody>
          <a:bodyPr anchor="t"/>
          <a:lstStyle>
            <a:lvl1pPr marL="0" indent="0">
              <a:buNone/>
              <a:defRPr sz="3641"/>
            </a:lvl1pPr>
            <a:lvl2pPr marL="520202" indent="0">
              <a:buNone/>
              <a:defRPr sz="3186"/>
            </a:lvl2pPr>
            <a:lvl3pPr marL="1040404" indent="0">
              <a:buNone/>
              <a:defRPr sz="2731"/>
            </a:lvl3pPr>
            <a:lvl4pPr marL="1560606" indent="0">
              <a:buNone/>
              <a:defRPr sz="2276"/>
            </a:lvl4pPr>
            <a:lvl5pPr marL="2080809" indent="0">
              <a:buNone/>
              <a:defRPr sz="2276"/>
            </a:lvl5pPr>
            <a:lvl6pPr marL="2601011" indent="0">
              <a:buNone/>
              <a:defRPr sz="2276"/>
            </a:lvl6pPr>
            <a:lvl7pPr marL="3121213" indent="0">
              <a:buNone/>
              <a:defRPr sz="2276"/>
            </a:lvl7pPr>
            <a:lvl8pPr marL="3641415" indent="0">
              <a:buNone/>
              <a:defRPr sz="2276"/>
            </a:lvl8pPr>
            <a:lvl9pPr marL="4161617" indent="0">
              <a:buNone/>
              <a:defRPr sz="2276"/>
            </a:lvl9pPr>
          </a:lstStyle>
          <a:p>
            <a:r>
              <a:rPr lang="en-US"/>
              <a:t>Click icon to add picture</a:t>
            </a:r>
            <a:endParaRPr lang="en-US" dirty="0"/>
          </a:p>
        </p:txBody>
      </p:sp>
      <p:sp>
        <p:nvSpPr>
          <p:cNvPr id="4" name="Text Placeholder 3"/>
          <p:cNvSpPr>
            <a:spLocks noGrp="1"/>
          </p:cNvSpPr>
          <p:nvPr>
            <p:ph type="body" sz="half" idx="2"/>
          </p:nvPr>
        </p:nvSpPr>
        <p:spPr>
          <a:xfrm>
            <a:off x="716663" y="5432584"/>
            <a:ext cx="3355714" cy="10064534"/>
          </a:xfrm>
        </p:spPr>
        <p:txBody>
          <a:bodyPr/>
          <a:lstStyle>
            <a:lvl1pPr marL="0" indent="0">
              <a:buNone/>
              <a:defRPr sz="1820"/>
            </a:lvl1pPr>
            <a:lvl2pPr marL="520202" indent="0">
              <a:buNone/>
              <a:defRPr sz="1593"/>
            </a:lvl2pPr>
            <a:lvl3pPr marL="1040404" indent="0">
              <a:buNone/>
              <a:defRPr sz="1365"/>
            </a:lvl3pPr>
            <a:lvl4pPr marL="1560606" indent="0">
              <a:buNone/>
              <a:defRPr sz="1138"/>
            </a:lvl4pPr>
            <a:lvl5pPr marL="2080809" indent="0">
              <a:buNone/>
              <a:defRPr sz="1138"/>
            </a:lvl5pPr>
            <a:lvl6pPr marL="2601011" indent="0">
              <a:buNone/>
              <a:defRPr sz="1138"/>
            </a:lvl6pPr>
            <a:lvl7pPr marL="3121213" indent="0">
              <a:buNone/>
              <a:defRPr sz="1138"/>
            </a:lvl7pPr>
            <a:lvl8pPr marL="3641415" indent="0">
              <a:buNone/>
              <a:defRPr sz="1138"/>
            </a:lvl8pPr>
            <a:lvl9pPr marL="4161617" indent="0">
              <a:buNone/>
              <a:defRPr sz="1138"/>
            </a:lvl9pPr>
          </a:lstStyle>
          <a:p>
            <a:pPr lvl="0"/>
            <a:r>
              <a:rPr lang="en-US"/>
              <a:t>Edit Master text styles</a:t>
            </a:r>
          </a:p>
        </p:txBody>
      </p:sp>
      <p:sp>
        <p:nvSpPr>
          <p:cNvPr id="5" name="Date Placeholder 4"/>
          <p:cNvSpPr>
            <a:spLocks noGrp="1"/>
          </p:cNvSpPr>
          <p:nvPr>
            <p:ph type="dt" sz="half" idx="10"/>
          </p:nvPr>
        </p:nvSpPr>
        <p:spPr/>
        <p:txBody>
          <a:bodyPr/>
          <a:lstStyle/>
          <a:p>
            <a:fld id="{B590BF46-A213-41EF-B368-F7372AD2EEAE}" type="datetimeFigureOut">
              <a:rPr lang="en-GB" smtClean="0"/>
              <a:t>02/07/2019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016D5C-35A1-46BC-9AEE-EB7E6FF64592}" type="slidenum">
              <a:rPr lang="en-GB" smtClean="0"/>
              <a:t>‹#›</a:t>
            </a:fld>
            <a:endParaRPr lang="en-GB"/>
          </a:p>
        </p:txBody>
      </p:sp>
    </p:spTree>
    <p:extLst>
      <p:ext uri="{BB962C8B-B14F-4D97-AF65-F5344CB8AC3E}">
        <p14:creationId xmlns:p14="http://schemas.microsoft.com/office/powerpoint/2010/main" val="3446506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15308" y="964120"/>
            <a:ext cx="8973860" cy="350016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15308" y="4820580"/>
            <a:ext cx="8973860" cy="1148974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15308" y="16784005"/>
            <a:ext cx="2341007" cy="964116"/>
          </a:xfrm>
          <a:prstGeom prst="rect">
            <a:avLst/>
          </a:prstGeom>
        </p:spPr>
        <p:txBody>
          <a:bodyPr vert="horz" lIns="91440" tIns="45720" rIns="91440" bIns="45720" rtlCol="0" anchor="ctr"/>
          <a:lstStyle>
            <a:lvl1pPr algn="l">
              <a:defRPr sz="1365">
                <a:solidFill>
                  <a:schemeClr val="tx1">
                    <a:tint val="75000"/>
                  </a:schemeClr>
                </a:solidFill>
              </a:defRPr>
            </a:lvl1pPr>
          </a:lstStyle>
          <a:p>
            <a:fld id="{B590BF46-A213-41EF-B368-F7372AD2EEAE}" type="datetimeFigureOut">
              <a:rPr lang="en-GB" smtClean="0"/>
              <a:t>02/07/2019</a:t>
            </a:fld>
            <a:endParaRPr lang="en-GB"/>
          </a:p>
        </p:txBody>
      </p:sp>
      <p:sp>
        <p:nvSpPr>
          <p:cNvPr id="5" name="Footer Placeholder 4"/>
          <p:cNvSpPr>
            <a:spLocks noGrp="1"/>
          </p:cNvSpPr>
          <p:nvPr>
            <p:ph type="ftr" sz="quarter" idx="3"/>
          </p:nvPr>
        </p:nvSpPr>
        <p:spPr>
          <a:xfrm>
            <a:off x="3446483" y="16784005"/>
            <a:ext cx="3511510" cy="964116"/>
          </a:xfrm>
          <a:prstGeom prst="rect">
            <a:avLst/>
          </a:prstGeom>
        </p:spPr>
        <p:txBody>
          <a:bodyPr vert="horz" lIns="91440" tIns="45720" rIns="91440" bIns="45720" rtlCol="0" anchor="ctr"/>
          <a:lstStyle>
            <a:lvl1pPr algn="ctr">
              <a:defRPr sz="1365">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348160" y="16784005"/>
            <a:ext cx="2341007" cy="964116"/>
          </a:xfrm>
          <a:prstGeom prst="rect">
            <a:avLst/>
          </a:prstGeom>
        </p:spPr>
        <p:txBody>
          <a:bodyPr vert="horz" lIns="91440" tIns="45720" rIns="91440" bIns="45720" rtlCol="0" anchor="ctr"/>
          <a:lstStyle>
            <a:lvl1pPr algn="r">
              <a:defRPr sz="1365">
                <a:solidFill>
                  <a:schemeClr val="tx1">
                    <a:tint val="75000"/>
                  </a:schemeClr>
                </a:solidFill>
              </a:defRPr>
            </a:lvl1pPr>
          </a:lstStyle>
          <a:p>
            <a:fld id="{D2016D5C-35A1-46BC-9AEE-EB7E6FF64592}" type="slidenum">
              <a:rPr lang="en-GB" smtClean="0"/>
              <a:t>‹#›</a:t>
            </a:fld>
            <a:endParaRPr lang="en-GB"/>
          </a:p>
        </p:txBody>
      </p:sp>
    </p:spTree>
    <p:extLst>
      <p:ext uri="{BB962C8B-B14F-4D97-AF65-F5344CB8AC3E}">
        <p14:creationId xmlns:p14="http://schemas.microsoft.com/office/powerpoint/2010/main" val="119438368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040404" rtl="0" eaLnBrk="1" latinLnBrk="0" hangingPunct="1">
        <a:lnSpc>
          <a:spcPct val="90000"/>
        </a:lnSpc>
        <a:spcBef>
          <a:spcPct val="0"/>
        </a:spcBef>
        <a:buNone/>
        <a:defRPr sz="5006" kern="1200">
          <a:solidFill>
            <a:schemeClr val="tx1"/>
          </a:solidFill>
          <a:latin typeface="+mj-lt"/>
          <a:ea typeface="+mj-ea"/>
          <a:cs typeface="+mj-cs"/>
        </a:defRPr>
      </a:lvl1pPr>
    </p:titleStyle>
    <p:bodyStyle>
      <a:lvl1pPr marL="260101" indent="-260101" algn="l" defTabSz="1040404" rtl="0" eaLnBrk="1" latinLnBrk="0" hangingPunct="1">
        <a:lnSpc>
          <a:spcPct val="90000"/>
        </a:lnSpc>
        <a:spcBef>
          <a:spcPts val="1138"/>
        </a:spcBef>
        <a:buFont typeface="Arial" panose="020B0604020202020204" pitchFamily="34" charset="0"/>
        <a:buChar char="•"/>
        <a:defRPr sz="3186" kern="1200">
          <a:solidFill>
            <a:schemeClr val="tx1"/>
          </a:solidFill>
          <a:latin typeface="+mn-lt"/>
          <a:ea typeface="+mn-ea"/>
          <a:cs typeface="+mn-cs"/>
        </a:defRPr>
      </a:lvl1pPr>
      <a:lvl2pPr marL="780303" indent="-260101" algn="l" defTabSz="1040404" rtl="0" eaLnBrk="1" latinLnBrk="0" hangingPunct="1">
        <a:lnSpc>
          <a:spcPct val="90000"/>
        </a:lnSpc>
        <a:spcBef>
          <a:spcPts val="569"/>
        </a:spcBef>
        <a:buFont typeface="Arial" panose="020B0604020202020204" pitchFamily="34" charset="0"/>
        <a:buChar char="•"/>
        <a:defRPr sz="2731" kern="1200">
          <a:solidFill>
            <a:schemeClr val="tx1"/>
          </a:solidFill>
          <a:latin typeface="+mn-lt"/>
          <a:ea typeface="+mn-ea"/>
          <a:cs typeface="+mn-cs"/>
        </a:defRPr>
      </a:lvl2pPr>
      <a:lvl3pPr marL="1300505" indent="-260101" algn="l" defTabSz="1040404" rtl="0" eaLnBrk="1" latinLnBrk="0" hangingPunct="1">
        <a:lnSpc>
          <a:spcPct val="90000"/>
        </a:lnSpc>
        <a:spcBef>
          <a:spcPts val="569"/>
        </a:spcBef>
        <a:buFont typeface="Arial" panose="020B0604020202020204" pitchFamily="34" charset="0"/>
        <a:buChar char="•"/>
        <a:defRPr sz="2276" kern="1200">
          <a:solidFill>
            <a:schemeClr val="tx1"/>
          </a:solidFill>
          <a:latin typeface="+mn-lt"/>
          <a:ea typeface="+mn-ea"/>
          <a:cs typeface="+mn-cs"/>
        </a:defRPr>
      </a:lvl3pPr>
      <a:lvl4pPr marL="1820708" indent="-260101" algn="l" defTabSz="1040404" rtl="0" eaLnBrk="1" latinLnBrk="0" hangingPunct="1">
        <a:lnSpc>
          <a:spcPct val="90000"/>
        </a:lnSpc>
        <a:spcBef>
          <a:spcPts val="569"/>
        </a:spcBef>
        <a:buFont typeface="Arial" panose="020B0604020202020204" pitchFamily="34" charset="0"/>
        <a:buChar char="•"/>
        <a:defRPr sz="2048" kern="1200">
          <a:solidFill>
            <a:schemeClr val="tx1"/>
          </a:solidFill>
          <a:latin typeface="+mn-lt"/>
          <a:ea typeface="+mn-ea"/>
          <a:cs typeface="+mn-cs"/>
        </a:defRPr>
      </a:lvl4pPr>
      <a:lvl5pPr marL="2340910" indent="-260101" algn="l" defTabSz="1040404" rtl="0" eaLnBrk="1" latinLnBrk="0" hangingPunct="1">
        <a:lnSpc>
          <a:spcPct val="90000"/>
        </a:lnSpc>
        <a:spcBef>
          <a:spcPts val="569"/>
        </a:spcBef>
        <a:buFont typeface="Arial" panose="020B0604020202020204" pitchFamily="34" charset="0"/>
        <a:buChar char="•"/>
        <a:defRPr sz="2048" kern="1200">
          <a:solidFill>
            <a:schemeClr val="tx1"/>
          </a:solidFill>
          <a:latin typeface="+mn-lt"/>
          <a:ea typeface="+mn-ea"/>
          <a:cs typeface="+mn-cs"/>
        </a:defRPr>
      </a:lvl5pPr>
      <a:lvl6pPr marL="2861112" indent="-260101" algn="l" defTabSz="1040404" rtl="0" eaLnBrk="1" latinLnBrk="0" hangingPunct="1">
        <a:lnSpc>
          <a:spcPct val="90000"/>
        </a:lnSpc>
        <a:spcBef>
          <a:spcPts val="569"/>
        </a:spcBef>
        <a:buFont typeface="Arial" panose="020B0604020202020204" pitchFamily="34" charset="0"/>
        <a:buChar char="•"/>
        <a:defRPr sz="2048" kern="1200">
          <a:solidFill>
            <a:schemeClr val="tx1"/>
          </a:solidFill>
          <a:latin typeface="+mn-lt"/>
          <a:ea typeface="+mn-ea"/>
          <a:cs typeface="+mn-cs"/>
        </a:defRPr>
      </a:lvl6pPr>
      <a:lvl7pPr marL="3381314" indent="-260101" algn="l" defTabSz="1040404" rtl="0" eaLnBrk="1" latinLnBrk="0" hangingPunct="1">
        <a:lnSpc>
          <a:spcPct val="90000"/>
        </a:lnSpc>
        <a:spcBef>
          <a:spcPts val="569"/>
        </a:spcBef>
        <a:buFont typeface="Arial" panose="020B0604020202020204" pitchFamily="34" charset="0"/>
        <a:buChar char="•"/>
        <a:defRPr sz="2048" kern="1200">
          <a:solidFill>
            <a:schemeClr val="tx1"/>
          </a:solidFill>
          <a:latin typeface="+mn-lt"/>
          <a:ea typeface="+mn-ea"/>
          <a:cs typeface="+mn-cs"/>
        </a:defRPr>
      </a:lvl7pPr>
      <a:lvl8pPr marL="3901516" indent="-260101" algn="l" defTabSz="1040404" rtl="0" eaLnBrk="1" latinLnBrk="0" hangingPunct="1">
        <a:lnSpc>
          <a:spcPct val="90000"/>
        </a:lnSpc>
        <a:spcBef>
          <a:spcPts val="569"/>
        </a:spcBef>
        <a:buFont typeface="Arial" panose="020B0604020202020204" pitchFamily="34" charset="0"/>
        <a:buChar char="•"/>
        <a:defRPr sz="2048" kern="1200">
          <a:solidFill>
            <a:schemeClr val="tx1"/>
          </a:solidFill>
          <a:latin typeface="+mn-lt"/>
          <a:ea typeface="+mn-ea"/>
          <a:cs typeface="+mn-cs"/>
        </a:defRPr>
      </a:lvl8pPr>
      <a:lvl9pPr marL="4421718" indent="-260101" algn="l" defTabSz="1040404" rtl="0" eaLnBrk="1" latinLnBrk="0" hangingPunct="1">
        <a:lnSpc>
          <a:spcPct val="90000"/>
        </a:lnSpc>
        <a:spcBef>
          <a:spcPts val="569"/>
        </a:spcBef>
        <a:buFont typeface="Arial" panose="020B0604020202020204" pitchFamily="34" charset="0"/>
        <a:buChar char="•"/>
        <a:defRPr sz="2048" kern="1200">
          <a:solidFill>
            <a:schemeClr val="tx1"/>
          </a:solidFill>
          <a:latin typeface="+mn-lt"/>
          <a:ea typeface="+mn-ea"/>
          <a:cs typeface="+mn-cs"/>
        </a:defRPr>
      </a:lvl9pPr>
    </p:bodyStyle>
    <p:otherStyle>
      <a:defPPr>
        <a:defRPr lang="en-US"/>
      </a:defPPr>
      <a:lvl1pPr marL="0" algn="l" defTabSz="1040404" rtl="0" eaLnBrk="1" latinLnBrk="0" hangingPunct="1">
        <a:defRPr sz="2048" kern="1200">
          <a:solidFill>
            <a:schemeClr val="tx1"/>
          </a:solidFill>
          <a:latin typeface="+mn-lt"/>
          <a:ea typeface="+mn-ea"/>
          <a:cs typeface="+mn-cs"/>
        </a:defRPr>
      </a:lvl1pPr>
      <a:lvl2pPr marL="520202" algn="l" defTabSz="1040404" rtl="0" eaLnBrk="1" latinLnBrk="0" hangingPunct="1">
        <a:defRPr sz="2048" kern="1200">
          <a:solidFill>
            <a:schemeClr val="tx1"/>
          </a:solidFill>
          <a:latin typeface="+mn-lt"/>
          <a:ea typeface="+mn-ea"/>
          <a:cs typeface="+mn-cs"/>
        </a:defRPr>
      </a:lvl2pPr>
      <a:lvl3pPr marL="1040404" algn="l" defTabSz="1040404" rtl="0" eaLnBrk="1" latinLnBrk="0" hangingPunct="1">
        <a:defRPr sz="2048" kern="1200">
          <a:solidFill>
            <a:schemeClr val="tx1"/>
          </a:solidFill>
          <a:latin typeface="+mn-lt"/>
          <a:ea typeface="+mn-ea"/>
          <a:cs typeface="+mn-cs"/>
        </a:defRPr>
      </a:lvl3pPr>
      <a:lvl4pPr marL="1560606" algn="l" defTabSz="1040404" rtl="0" eaLnBrk="1" latinLnBrk="0" hangingPunct="1">
        <a:defRPr sz="2048" kern="1200">
          <a:solidFill>
            <a:schemeClr val="tx1"/>
          </a:solidFill>
          <a:latin typeface="+mn-lt"/>
          <a:ea typeface="+mn-ea"/>
          <a:cs typeface="+mn-cs"/>
        </a:defRPr>
      </a:lvl4pPr>
      <a:lvl5pPr marL="2080809" algn="l" defTabSz="1040404" rtl="0" eaLnBrk="1" latinLnBrk="0" hangingPunct="1">
        <a:defRPr sz="2048" kern="1200">
          <a:solidFill>
            <a:schemeClr val="tx1"/>
          </a:solidFill>
          <a:latin typeface="+mn-lt"/>
          <a:ea typeface="+mn-ea"/>
          <a:cs typeface="+mn-cs"/>
        </a:defRPr>
      </a:lvl5pPr>
      <a:lvl6pPr marL="2601011" algn="l" defTabSz="1040404" rtl="0" eaLnBrk="1" latinLnBrk="0" hangingPunct="1">
        <a:defRPr sz="2048" kern="1200">
          <a:solidFill>
            <a:schemeClr val="tx1"/>
          </a:solidFill>
          <a:latin typeface="+mn-lt"/>
          <a:ea typeface="+mn-ea"/>
          <a:cs typeface="+mn-cs"/>
        </a:defRPr>
      </a:lvl6pPr>
      <a:lvl7pPr marL="3121213" algn="l" defTabSz="1040404" rtl="0" eaLnBrk="1" latinLnBrk="0" hangingPunct="1">
        <a:defRPr sz="2048" kern="1200">
          <a:solidFill>
            <a:schemeClr val="tx1"/>
          </a:solidFill>
          <a:latin typeface="+mn-lt"/>
          <a:ea typeface="+mn-ea"/>
          <a:cs typeface="+mn-cs"/>
        </a:defRPr>
      </a:lvl7pPr>
      <a:lvl8pPr marL="3641415" algn="l" defTabSz="1040404" rtl="0" eaLnBrk="1" latinLnBrk="0" hangingPunct="1">
        <a:defRPr sz="2048" kern="1200">
          <a:solidFill>
            <a:schemeClr val="tx1"/>
          </a:solidFill>
          <a:latin typeface="+mn-lt"/>
          <a:ea typeface="+mn-ea"/>
          <a:cs typeface="+mn-cs"/>
        </a:defRPr>
      </a:lvl8pPr>
      <a:lvl9pPr marL="4161617" algn="l" defTabSz="1040404" rtl="0" eaLnBrk="1" latinLnBrk="0" hangingPunct="1">
        <a:defRPr sz="204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https://www.sap.com/dmc/exp/2018-01-unglobalgoals/4_Quality_Education.html" TargetMode="External"/><Relationship Id="rId7" Type="http://schemas.openxmlformats.org/officeDocument/2006/relationships/hyperlink" Target="http://open.sap.com/courses/snap1"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s://www.youtube.com/watch?v=b-EWj7xN90U" TargetMode="External"/><Relationship Id="rId10" Type="http://schemas.openxmlformats.org/officeDocument/2006/relationships/image" Target="../media/image5.jpeg"/><Relationship Id="rId4" Type="http://schemas.openxmlformats.org/officeDocument/2006/relationships/image" Target="../media/image2.png"/><Relationship Id="rId9" Type="http://schemas.openxmlformats.org/officeDocument/2006/relationships/hyperlink" Target="http://open.sap.com/courses/snap1-tt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342A77-806F-4590-8F65-1C2933E996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0608" b="29518"/>
          <a:stretch/>
        </p:blipFill>
        <p:spPr>
          <a:xfrm>
            <a:off x="-82310" y="0"/>
            <a:ext cx="10486785" cy="4180269"/>
          </a:xfrm>
          <a:prstGeom prst="rect">
            <a:avLst/>
          </a:prstGeom>
        </p:spPr>
      </p:pic>
      <p:sp>
        <p:nvSpPr>
          <p:cNvPr id="4" name="Rectangle 3">
            <a:extLst>
              <a:ext uri="{FF2B5EF4-FFF2-40B4-BE49-F238E27FC236}">
                <a16:creationId xmlns:a16="http://schemas.microsoft.com/office/drawing/2014/main" id="{98EDD996-08C4-4F8D-B58C-771FCB07ADD5}"/>
              </a:ext>
            </a:extLst>
          </p:cNvPr>
          <p:cNvSpPr/>
          <p:nvPr/>
        </p:nvSpPr>
        <p:spPr>
          <a:xfrm>
            <a:off x="113179" y="4539572"/>
            <a:ext cx="8421221" cy="3900235"/>
          </a:xfrm>
          <a:prstGeom prst="rect">
            <a:avLst/>
          </a:prstGeom>
        </p:spPr>
        <p:txBody>
          <a:bodyPr wrap="square">
            <a:spAutoFit/>
          </a:bodyPr>
          <a:lstStyle/>
          <a:p>
            <a:pPr algn="ctr">
              <a:lnSpc>
                <a:spcPct val="107000"/>
              </a:lnSpc>
              <a:spcAft>
                <a:spcPts val="2077"/>
              </a:spcAft>
            </a:pPr>
            <a:r>
              <a:rPr lang="en-GB" sz="2000" b="1" kern="1800" dirty="0">
                <a:solidFill>
                  <a:srgbClr val="24292E"/>
                </a:solidFill>
                <a:latin typeface="Arial" panose="020B0604020202020204" pitchFamily="34" charset="0"/>
                <a:ea typeface="Times New Roman" panose="02020603050405020304" pitchFamily="18" charset="0"/>
                <a:cs typeface="Arial" panose="020B0604020202020204" pitchFamily="34" charset="0"/>
              </a:rPr>
              <a:t>Snap!</a:t>
            </a:r>
            <a:endParaRPr lang="en-GB" sz="1100" dirty="0">
              <a:solidFill>
                <a:srgbClr val="24292E"/>
              </a:solidFill>
              <a:latin typeface="Arial" panose="020B0604020202020204" pitchFamily="34" charset="0"/>
              <a:ea typeface="Times New Roman" panose="02020603050405020304" pitchFamily="18" charset="0"/>
              <a:cs typeface="Arial" panose="020B0604020202020204" pitchFamily="34" charset="0"/>
            </a:endParaRPr>
          </a:p>
          <a:p>
            <a:pPr>
              <a:lnSpc>
                <a:spcPct val="107000"/>
              </a:lnSpc>
              <a:spcAft>
                <a:spcPts val="2077"/>
              </a:spcAft>
            </a:pPr>
            <a:r>
              <a:rPr lang="en-GB" sz="2000" dirty="0">
                <a:solidFill>
                  <a:srgbClr val="24292E"/>
                </a:solidFill>
                <a:latin typeface="Arial" panose="020B0604020202020204" pitchFamily="34" charset="0"/>
                <a:ea typeface="Times New Roman" panose="02020603050405020304" pitchFamily="18" charset="0"/>
                <a:cs typeface="Arial" panose="020B0604020202020204" pitchFamily="34" charset="0"/>
              </a:rPr>
              <a:t>SAP is committed to supporting the 17 United Nations Sustainable Development Goals. As part of our contribution to goal 4, Quality Education, SAP has partnered with UC Berkeley to evolve the visual programming language, Snap!</a:t>
            </a:r>
          </a:p>
          <a:p>
            <a:pPr>
              <a:lnSpc>
                <a:spcPct val="107000"/>
              </a:lnSpc>
              <a:spcAft>
                <a:spcPts val="2077"/>
              </a:spcAft>
            </a:pPr>
            <a:r>
              <a:rPr lang="en-GB" sz="2000" dirty="0">
                <a:solidFill>
                  <a:srgbClr val="24292E"/>
                </a:solidFill>
                <a:latin typeface="Arial" panose="020B0604020202020204" pitchFamily="34" charset="0"/>
                <a:ea typeface="Times New Roman" panose="02020603050405020304" pitchFamily="18" charset="0"/>
                <a:cs typeface="Arial" panose="020B0604020202020204" pitchFamily="34" charset="0"/>
              </a:rPr>
              <a:t>Snap! is a visual programming language. You code by stacking together graphical blocks rather than typing words. Your program is always alive, ready to be tried, tested and changed as your ideas evolve. Snap! supports imperative, functional and object-oriented programming paradigms.</a:t>
            </a:r>
            <a:endParaRPr lang="en-GB" sz="2769" dirty="0">
              <a:latin typeface="Arial" panose="020B0604020202020204" pitchFamily="34" charset="0"/>
              <a:ea typeface="Calibri" panose="020F050202020403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538E5C53-A128-412F-9E77-8244BE87FCB2}"/>
              </a:ext>
            </a:extLst>
          </p:cNvPr>
          <p:cNvSpPr/>
          <p:nvPr/>
        </p:nvSpPr>
        <p:spPr>
          <a:xfrm>
            <a:off x="-82310" y="0"/>
            <a:ext cx="10486785" cy="4180269"/>
          </a:xfrm>
          <a:prstGeom prst="rect">
            <a:avLst/>
          </a:prstGeom>
          <a:solidFill>
            <a:schemeClr val="tx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4988" tIns="57494" rIns="114988" bIns="57494" numCol="1" spcCol="0" rtlCol="0" fromWordArt="0" anchor="ctr" anchorCtr="0" forceAA="0" compatLnSpc="1">
            <a:prstTxWarp prst="textNoShape">
              <a:avLst/>
            </a:prstTxWarp>
            <a:noAutofit/>
          </a:bodyPr>
          <a:lstStyle/>
          <a:p>
            <a:pPr algn="ctr"/>
            <a:endParaRPr lang="en-GB" sz="2264" dirty="0"/>
          </a:p>
        </p:txBody>
      </p:sp>
      <p:sp>
        <p:nvSpPr>
          <p:cNvPr id="5" name="Rectangle 4">
            <a:extLst>
              <a:ext uri="{FF2B5EF4-FFF2-40B4-BE49-F238E27FC236}">
                <a16:creationId xmlns:a16="http://schemas.microsoft.com/office/drawing/2014/main" id="{BE6B3B04-2F0B-4280-A23D-DAF117C768A5}"/>
              </a:ext>
            </a:extLst>
          </p:cNvPr>
          <p:cNvSpPr/>
          <p:nvPr/>
        </p:nvSpPr>
        <p:spPr>
          <a:xfrm>
            <a:off x="1798610" y="1916702"/>
            <a:ext cx="3403628" cy="1359668"/>
          </a:xfrm>
          <a:prstGeom prst="rect">
            <a:avLst/>
          </a:prstGeom>
        </p:spPr>
        <p:txBody>
          <a:bodyPr wrap="square">
            <a:spAutoFit/>
          </a:bodyPr>
          <a:lstStyle/>
          <a:p>
            <a:pPr>
              <a:lnSpc>
                <a:spcPct val="107000"/>
              </a:lnSpc>
              <a:spcAft>
                <a:spcPts val="2077"/>
              </a:spcAft>
            </a:pPr>
            <a:r>
              <a:rPr lang="en-GB" sz="8300" b="1" kern="1800" dirty="0">
                <a:solidFill>
                  <a:schemeClr val="bg1"/>
                </a:solidFill>
                <a:latin typeface="Arial" panose="020B0604020202020204" pitchFamily="34" charset="0"/>
                <a:ea typeface="Times New Roman" panose="02020603050405020304" pitchFamily="18" charset="0"/>
                <a:cs typeface="Arial" panose="020B0604020202020204" pitchFamily="34" charset="0"/>
              </a:rPr>
              <a:t>Snap!</a:t>
            </a:r>
            <a:endParaRPr lang="en-GB" sz="4527" dirty="0">
              <a:solidFill>
                <a:schemeClr val="bg1"/>
              </a:solidFill>
              <a:latin typeface="Arial" panose="020B0604020202020204" pitchFamily="34" charset="0"/>
              <a:ea typeface="Times New Roman" panose="02020603050405020304" pitchFamily="18" charset="0"/>
              <a:cs typeface="Arial" panose="020B0604020202020204" pitchFamily="34" charset="0"/>
            </a:endParaRPr>
          </a:p>
        </p:txBody>
      </p:sp>
      <p:pic>
        <p:nvPicPr>
          <p:cNvPr id="7" name="Picture 6">
            <a:hlinkClick r:id="rId3"/>
            <a:extLst>
              <a:ext uri="{FF2B5EF4-FFF2-40B4-BE49-F238E27FC236}">
                <a16:creationId xmlns:a16="http://schemas.microsoft.com/office/drawing/2014/main" id="{51A0CA8F-B776-40BC-93E3-4631E4CAE211}"/>
              </a:ext>
            </a:extLst>
          </p:cNvPr>
          <p:cNvPicPr>
            <a:picLocks noChangeAspect="1"/>
          </p:cNvPicPr>
          <p:nvPr/>
        </p:nvPicPr>
        <p:blipFill>
          <a:blip r:embed="rId4"/>
          <a:stretch>
            <a:fillRect/>
          </a:stretch>
        </p:blipFill>
        <p:spPr>
          <a:xfrm>
            <a:off x="8534400" y="4782809"/>
            <a:ext cx="1742813" cy="1732376"/>
          </a:xfrm>
          <a:prstGeom prst="rect">
            <a:avLst/>
          </a:prstGeom>
        </p:spPr>
      </p:pic>
      <p:pic>
        <p:nvPicPr>
          <p:cNvPr id="8" name="Picture 7">
            <a:hlinkClick r:id="rId5"/>
            <a:extLst>
              <a:ext uri="{FF2B5EF4-FFF2-40B4-BE49-F238E27FC236}">
                <a16:creationId xmlns:a16="http://schemas.microsoft.com/office/drawing/2014/main" id="{398C0CA4-117F-42E3-AD9D-3C4B95AD3EC8}"/>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385201" y="8548365"/>
            <a:ext cx="5726799" cy="3223280"/>
          </a:xfrm>
          <a:prstGeom prst="rect">
            <a:avLst/>
          </a:prstGeom>
        </p:spPr>
      </p:pic>
      <p:graphicFrame>
        <p:nvGraphicFramePr>
          <p:cNvPr id="10" name="Table 9">
            <a:extLst>
              <a:ext uri="{FF2B5EF4-FFF2-40B4-BE49-F238E27FC236}">
                <a16:creationId xmlns:a16="http://schemas.microsoft.com/office/drawing/2014/main" id="{EA76422E-5ED0-428E-96E6-558B97E665C1}"/>
              </a:ext>
            </a:extLst>
          </p:cNvPr>
          <p:cNvGraphicFramePr>
            <a:graphicFrameLocks noGrp="1"/>
          </p:cNvGraphicFramePr>
          <p:nvPr>
            <p:extLst>
              <p:ext uri="{D42A27DB-BD31-4B8C-83A1-F6EECF244321}">
                <p14:modId xmlns:p14="http://schemas.microsoft.com/office/powerpoint/2010/main" val="1682363654"/>
              </p:ext>
            </p:extLst>
          </p:nvPr>
        </p:nvGraphicFramePr>
        <p:xfrm>
          <a:off x="88152" y="14895444"/>
          <a:ext cx="9972416" cy="899941"/>
        </p:xfrm>
        <a:graphic>
          <a:graphicData uri="http://schemas.openxmlformats.org/drawingml/2006/table">
            <a:tbl>
              <a:tblPr firstRow="1" bandRow="1">
                <a:tableStyleId>{5C22544A-7EE6-4342-B048-85BDC9FD1C3A}</a:tableStyleId>
              </a:tblPr>
              <a:tblGrid>
                <a:gridCol w="2493104">
                  <a:extLst>
                    <a:ext uri="{9D8B030D-6E8A-4147-A177-3AD203B41FA5}">
                      <a16:colId xmlns:a16="http://schemas.microsoft.com/office/drawing/2014/main" val="335180452"/>
                    </a:ext>
                  </a:extLst>
                </a:gridCol>
                <a:gridCol w="2493104">
                  <a:extLst>
                    <a:ext uri="{9D8B030D-6E8A-4147-A177-3AD203B41FA5}">
                      <a16:colId xmlns:a16="http://schemas.microsoft.com/office/drawing/2014/main" val="3078491067"/>
                    </a:ext>
                  </a:extLst>
                </a:gridCol>
                <a:gridCol w="2493104">
                  <a:extLst>
                    <a:ext uri="{9D8B030D-6E8A-4147-A177-3AD203B41FA5}">
                      <a16:colId xmlns:a16="http://schemas.microsoft.com/office/drawing/2014/main" val="3441161473"/>
                    </a:ext>
                  </a:extLst>
                </a:gridCol>
                <a:gridCol w="2493104">
                  <a:extLst>
                    <a:ext uri="{9D8B030D-6E8A-4147-A177-3AD203B41FA5}">
                      <a16:colId xmlns:a16="http://schemas.microsoft.com/office/drawing/2014/main" val="1433497212"/>
                    </a:ext>
                  </a:extLst>
                </a:gridCol>
              </a:tblGrid>
              <a:tr h="899941">
                <a:tc>
                  <a:txBody>
                    <a:bodyPr/>
                    <a:lstStyle/>
                    <a:p>
                      <a:pPr algn="ctr"/>
                      <a:r>
                        <a:rPr lang="en-GB" sz="2400" b="0" dirty="0">
                          <a:solidFill>
                            <a:schemeClr val="tx1"/>
                          </a:solidFill>
                        </a:rPr>
                        <a:t>About Snap!</a:t>
                      </a:r>
                    </a:p>
                  </a:txBody>
                  <a:tcPr marL="114988" marR="114988" marT="57494" marB="57494">
                    <a:solidFill>
                      <a:schemeClr val="bg1"/>
                    </a:solidFill>
                  </a:tcPr>
                </a:tc>
                <a:tc>
                  <a:txBody>
                    <a:bodyPr/>
                    <a:lstStyle/>
                    <a:p>
                      <a:pPr marL="0" algn="ctr" defTabSz="1040404" rtl="0" eaLnBrk="1" latinLnBrk="0" hangingPunct="1"/>
                      <a:r>
                        <a:rPr lang="en-GB" sz="2000" b="0" kern="1200" dirty="0">
                          <a:solidFill>
                            <a:schemeClr val="bg1">
                              <a:lumMod val="65000"/>
                            </a:schemeClr>
                          </a:solidFill>
                          <a:latin typeface="+mn-lt"/>
                          <a:ea typeface="+mn-ea"/>
                          <a:cs typeface="+mn-cs"/>
                        </a:rPr>
                        <a:t>Students</a:t>
                      </a:r>
                    </a:p>
                  </a:txBody>
                  <a:tcPr marL="114988" marR="114988" marT="57494" marB="57494">
                    <a:noFill/>
                  </a:tcPr>
                </a:tc>
                <a:tc>
                  <a:txBody>
                    <a:bodyPr/>
                    <a:lstStyle/>
                    <a:p>
                      <a:pPr marL="0" algn="ctr" defTabSz="1040404" rtl="0" eaLnBrk="1" latinLnBrk="0" hangingPunct="1"/>
                      <a:r>
                        <a:rPr lang="en-GB" sz="2000" b="0" kern="1200" dirty="0">
                          <a:solidFill>
                            <a:schemeClr val="bg1">
                              <a:lumMod val="65000"/>
                            </a:schemeClr>
                          </a:solidFill>
                          <a:latin typeface="+mn-lt"/>
                          <a:ea typeface="+mn-ea"/>
                          <a:cs typeface="+mn-cs"/>
                        </a:rPr>
                        <a:t>Educators and Parents</a:t>
                      </a:r>
                    </a:p>
                  </a:txBody>
                  <a:tcPr marL="114988" marR="114988" marT="57494" marB="57494">
                    <a:noFill/>
                  </a:tcPr>
                </a:tc>
                <a:tc>
                  <a:txBody>
                    <a:bodyPr/>
                    <a:lstStyle/>
                    <a:p>
                      <a:pPr marL="0" algn="ctr" defTabSz="1040404" rtl="0" eaLnBrk="1" latinLnBrk="0" hangingPunct="1"/>
                      <a:r>
                        <a:rPr lang="en-GB" sz="2000" b="0" kern="1200" dirty="0">
                          <a:solidFill>
                            <a:schemeClr val="bg1">
                              <a:lumMod val="65000"/>
                            </a:schemeClr>
                          </a:solidFill>
                          <a:latin typeface="+mn-lt"/>
                          <a:ea typeface="+mn-ea"/>
                          <a:cs typeface="+mn-cs"/>
                        </a:rPr>
                        <a:t>Researchers and Developers</a:t>
                      </a:r>
                    </a:p>
                  </a:txBody>
                  <a:tcPr marL="114988" marR="114988" marT="57494" marB="57494">
                    <a:noFill/>
                  </a:tcPr>
                </a:tc>
                <a:extLst>
                  <a:ext uri="{0D108BD9-81ED-4DB2-BD59-A6C34878D82A}">
                    <a16:rowId xmlns:a16="http://schemas.microsoft.com/office/drawing/2014/main" val="1197196687"/>
                  </a:ext>
                </a:extLst>
              </a:tr>
            </a:tbl>
          </a:graphicData>
        </a:graphic>
      </p:graphicFrame>
      <p:sp>
        <p:nvSpPr>
          <p:cNvPr id="14" name="Rectangle 13">
            <a:extLst>
              <a:ext uri="{FF2B5EF4-FFF2-40B4-BE49-F238E27FC236}">
                <a16:creationId xmlns:a16="http://schemas.microsoft.com/office/drawing/2014/main" id="{E584DDE7-A253-4248-8EAC-4F887788F120}"/>
              </a:ext>
            </a:extLst>
          </p:cNvPr>
          <p:cNvSpPr/>
          <p:nvPr/>
        </p:nvSpPr>
        <p:spPr>
          <a:xfrm>
            <a:off x="447992" y="15753670"/>
            <a:ext cx="9102407" cy="1715021"/>
          </a:xfrm>
          <a:prstGeom prst="rect">
            <a:avLst/>
          </a:prstGeom>
        </p:spPr>
        <p:txBody>
          <a:bodyPr wrap="square">
            <a:spAutoFit/>
          </a:bodyPr>
          <a:lstStyle/>
          <a:p>
            <a:pPr>
              <a:lnSpc>
                <a:spcPct val="107000"/>
              </a:lnSpc>
              <a:spcAft>
                <a:spcPts val="2077"/>
              </a:spcAft>
            </a:pPr>
            <a:r>
              <a:rPr lang="en-GB" sz="2000" kern="1800" dirty="0">
                <a:solidFill>
                  <a:srgbClr val="24292E"/>
                </a:solidFill>
                <a:latin typeface="Arial" panose="020B0604020202020204" pitchFamily="34" charset="0"/>
                <a:cs typeface="Arial" panose="020B0604020202020204" pitchFamily="34" charset="0"/>
              </a:rPr>
              <a:t>Snap! was originally created as part of UC Berkeley’s “The Beauty and Joy of Computing” curriculum and has been adopted by colleges and high schools to teach computer science. Students use Snap! to create games, interactive stories, artwork and simulations, to </a:t>
            </a:r>
            <a:r>
              <a:rPr lang="en-GB" sz="2000" kern="1800" dirty="0" err="1">
                <a:solidFill>
                  <a:srgbClr val="24292E"/>
                </a:solidFill>
                <a:latin typeface="Arial" panose="020B0604020202020204" pitchFamily="34" charset="0"/>
                <a:cs typeface="Arial" panose="020B0604020202020204" pitchFamily="34" charset="0"/>
              </a:rPr>
              <a:t>analyze</a:t>
            </a:r>
            <a:r>
              <a:rPr lang="en-GB" sz="2000" kern="1800" dirty="0">
                <a:solidFill>
                  <a:srgbClr val="24292E"/>
                </a:solidFill>
                <a:latin typeface="Arial" panose="020B0604020202020204" pitchFamily="34" charset="0"/>
                <a:cs typeface="Arial" panose="020B0604020202020204" pitchFamily="34" charset="0"/>
              </a:rPr>
              <a:t> data, drill down on media, control robots and to invent new forms of expressing themselves.</a:t>
            </a:r>
          </a:p>
        </p:txBody>
      </p:sp>
      <p:sp>
        <p:nvSpPr>
          <p:cNvPr id="15" name="TextBox 14">
            <a:extLst>
              <a:ext uri="{FF2B5EF4-FFF2-40B4-BE49-F238E27FC236}">
                <a16:creationId xmlns:a16="http://schemas.microsoft.com/office/drawing/2014/main" id="{FB48E233-DDF6-4CD6-A175-5889B8014B6C}"/>
              </a:ext>
            </a:extLst>
          </p:cNvPr>
          <p:cNvSpPr txBox="1"/>
          <p:nvPr/>
        </p:nvSpPr>
        <p:spPr>
          <a:xfrm>
            <a:off x="447992" y="12313920"/>
            <a:ext cx="8919528" cy="646331"/>
          </a:xfrm>
          <a:prstGeom prst="rect">
            <a:avLst/>
          </a:prstGeom>
          <a:noFill/>
        </p:spPr>
        <p:txBody>
          <a:bodyPr wrap="square" rtlCol="0">
            <a:spAutoFit/>
          </a:bodyPr>
          <a:lstStyle/>
          <a:p>
            <a:r>
              <a:rPr lang="en-GB" dirty="0"/>
              <a:t>At SAP, Snap! is part of openSAP University. If you’d like to learn how to use Snap!, sign up to </a:t>
            </a:r>
            <a:r>
              <a:rPr lang="en-GB" dirty="0" err="1"/>
              <a:t>openSAP’s</a:t>
            </a:r>
            <a:r>
              <a:rPr lang="en-GB" dirty="0"/>
              <a:t> free online courses to get started.</a:t>
            </a:r>
          </a:p>
        </p:txBody>
      </p:sp>
      <p:pic>
        <p:nvPicPr>
          <p:cNvPr id="17" name="Picture 16">
            <a:hlinkClick r:id="rId7"/>
            <a:extLst>
              <a:ext uri="{FF2B5EF4-FFF2-40B4-BE49-F238E27FC236}">
                <a16:creationId xmlns:a16="http://schemas.microsoft.com/office/drawing/2014/main" id="{CABE48C3-E8AF-4B2E-99D3-52143BC4FBD7}"/>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020282" y="13191762"/>
            <a:ext cx="2228318" cy="1253429"/>
          </a:xfrm>
          <a:prstGeom prst="rect">
            <a:avLst/>
          </a:prstGeom>
        </p:spPr>
      </p:pic>
      <p:pic>
        <p:nvPicPr>
          <p:cNvPr id="19" name="Picture 18">
            <a:hlinkClick r:id="rId9"/>
            <a:extLst>
              <a:ext uri="{FF2B5EF4-FFF2-40B4-BE49-F238E27FC236}">
                <a16:creationId xmlns:a16="http://schemas.microsoft.com/office/drawing/2014/main" id="{756977BF-BC92-41C1-8D6A-8F7A2A6513D1}"/>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5429516" y="13149452"/>
            <a:ext cx="2228319" cy="1450070"/>
          </a:xfrm>
          <a:prstGeom prst="rect">
            <a:avLst/>
          </a:prstGeom>
        </p:spPr>
      </p:pic>
    </p:spTree>
    <p:extLst>
      <p:ext uri="{BB962C8B-B14F-4D97-AF65-F5344CB8AC3E}">
        <p14:creationId xmlns:p14="http://schemas.microsoft.com/office/powerpoint/2010/main" val="4274609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TotalTime>
  <Words>204</Words>
  <Application>Microsoft Office PowerPoint</Application>
  <PresentationFormat>Custom</PresentationFormat>
  <Paragraphs>10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Donelon, Claire</dc:creator>
  <cp:lastModifiedBy>Donelon, Claire</cp:lastModifiedBy>
  <cp:revision>2</cp:revision>
  <dcterms:created xsi:type="dcterms:W3CDTF">2019-06-24T15:50:51Z</dcterms:created>
  <dcterms:modified xsi:type="dcterms:W3CDTF">2019-07-02T15:04:26Z</dcterms:modified>
</cp:coreProperties>
</file>