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Morse Code Eye Blink Authentication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[Your Name] | Mentor: [Mentor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secure, contactless password authentication system using eye blinks.</a:t>
            </a:r>
          </a:p>
          <a:p>
            <a:r>
              <a:t>Quick and long blinks are translated into Morse code and matched to a stored password.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OpenCV</a:t>
            </a:r>
          </a:p>
          <a:p>
            <a:r>
              <a:t>- MediaPipe</a:t>
            </a:r>
          </a:p>
          <a:p>
            <a:r>
              <a:t>- Tkinter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Webcam captures video</a:t>
            </a:r>
          </a:p>
          <a:p>
            <a:r>
              <a:t>2. Eye detection via MediaPipe</a:t>
            </a:r>
          </a:p>
          <a:p>
            <a:r>
              <a:t>3. Blink duration detection</a:t>
            </a:r>
          </a:p>
          <a:p>
            <a:r>
              <a:t>4. Morse code matching</a:t>
            </a:r>
          </a:p>
          <a:p>
            <a:r>
              <a:t>5. Authentication result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Designed for:</a:t>
            </a:r>
          </a:p>
          <a:p>
            <a:r>
              <a:t>- Disabled users</a:t>
            </a:r>
          </a:p>
          <a:p>
            <a:r>
              <a:t>- Hospitals and clean rooms</a:t>
            </a:r>
          </a:p>
          <a:p>
            <a:r>
              <a:t>- Touchless security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provides an accessible and innovative way of secure user authentication using Morse code and eye blinks.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