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69" r:id="rId10"/>
    <p:sldId id="270" r:id="rId11"/>
    <p:sldId id="265" r:id="rId12"/>
    <p:sldId id="273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C1751-C50F-412E-A504-98E238770D5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1C151-7BA6-414C-92F9-7F76D13D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151-7BA6-414C-92F9-7F76D13D1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06506"/>
            <a:ext cx="10515600" cy="35333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44CF-7EAD-4F6D-B316-9F24458BD70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models and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4/16/19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" y="0"/>
            <a:ext cx="11220549" cy="6858000"/>
          </a:xfrm>
        </p:spPr>
      </p:pic>
    </p:spTree>
    <p:extLst>
      <p:ext uri="{BB962C8B-B14F-4D97-AF65-F5344CB8AC3E}">
        <p14:creationId xmlns:p14="http://schemas.microsoft.com/office/powerpoint/2010/main" val="81722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comparison</a:t>
            </a:r>
            <a:r>
              <a:rPr lang="en-US" dirty="0" smtClean="0"/>
              <a:t> and fit 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01689"/>
              </p:ext>
            </p:extLst>
          </p:nvPr>
        </p:nvGraphicFramePr>
        <p:xfrm>
          <a:off x="2010962" y="914788"/>
          <a:ext cx="831936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936"/>
                <a:gridCol w="3214688"/>
                <a:gridCol w="351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Bayes BIC - Model Selection</a:t>
                      </a:r>
                      <a:r>
                        <a:rPr lang="en-US" baseline="0" dirty="0" smtClean="0"/>
                        <a:t> 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Bayes BIC - Probabilistic Fusion BIC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-557.1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-1840.7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-557.1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-479.6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-417.4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-457.5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-471.8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-141.9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-58.22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-332.5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+10.2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-423.2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012523"/>
              </p:ext>
            </p:extLst>
          </p:nvPr>
        </p:nvGraphicFramePr>
        <p:xfrm>
          <a:off x="592709" y="4978138"/>
          <a:ext cx="8330488" cy="151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12"/>
                <a:gridCol w="1217930"/>
                <a:gridCol w="1217930"/>
                <a:gridCol w="1565593"/>
                <a:gridCol w="1333818"/>
                <a:gridCol w="1449705"/>
              </a:tblGrid>
              <a:tr h="321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422244">
                <a:tc>
                  <a:txBody>
                    <a:bodyPr/>
                    <a:lstStyle/>
                    <a:p>
                      <a:r>
                        <a:rPr lang="en-US" dirty="0" smtClean="0"/>
                        <a:t>Humans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 </a:t>
                      </a:r>
                      <a:r>
                        <a:rPr lang="en-US" dirty="0" smtClean="0"/>
                        <a:t>+- 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3.60 </a:t>
                      </a:r>
                      <a:r>
                        <a:rPr lang="en-US" dirty="0" smtClean="0"/>
                        <a:t>+- </a:t>
                      </a:r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+- </a:t>
                      </a:r>
                      <a:r>
                        <a:rPr lang="en-US" baseline="0" dirty="0" smtClean="0"/>
                        <a:t>11.32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 </a:t>
                      </a:r>
                      <a:r>
                        <a:rPr lang="en-US" dirty="0" smtClean="0"/>
                        <a:t>+- 0.24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 </a:t>
                      </a:r>
                      <a:r>
                        <a:rPr lang="en-US" dirty="0" smtClean="0"/>
                        <a:t>+- </a:t>
                      </a:r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75575" y="5414734"/>
            <a:ext cx="3203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Unimodal trials – mean </a:t>
            </a:r>
            <a:r>
              <a:rPr lang="en-US" dirty="0" err="1" smtClean="0"/>
              <a:t>normfit</a:t>
            </a:r>
            <a:endParaRPr lang="en-US" dirty="0" smtClean="0"/>
          </a:p>
          <a:p>
            <a:r>
              <a:rPr lang="en-US" dirty="0" smtClean="0"/>
              <a:t>Juno </a:t>
            </a:r>
            <a:r>
              <a:rPr lang="en-US" dirty="0" err="1"/>
              <a:t>V_sig</a:t>
            </a:r>
            <a:r>
              <a:rPr lang="en-US" dirty="0"/>
              <a:t> = 1.22, </a:t>
            </a:r>
            <a:r>
              <a:rPr lang="en-US" u="sng" dirty="0" err="1"/>
              <a:t>A_sig</a:t>
            </a:r>
            <a:r>
              <a:rPr lang="en-US" u="sng" dirty="0"/>
              <a:t> = 5.32 </a:t>
            </a:r>
          </a:p>
          <a:p>
            <a:r>
              <a:rPr lang="en-US" dirty="0"/>
              <a:t>Yoko </a:t>
            </a:r>
            <a:r>
              <a:rPr lang="en-US" dirty="0" err="1"/>
              <a:t>V_sig</a:t>
            </a:r>
            <a:r>
              <a:rPr lang="en-US" dirty="0"/>
              <a:t> = 1.33, </a:t>
            </a:r>
            <a:r>
              <a:rPr lang="en-US" u="sng" dirty="0" err="1"/>
              <a:t>A_sig</a:t>
            </a:r>
            <a:r>
              <a:rPr lang="en-US" u="sng" dirty="0"/>
              <a:t> = 5.12</a:t>
            </a:r>
          </a:p>
        </p:txBody>
      </p:sp>
    </p:spTree>
    <p:extLst>
      <p:ext uri="{BB962C8B-B14F-4D97-AF65-F5344CB8AC3E}">
        <p14:creationId xmlns:p14="http://schemas.microsoft.com/office/powerpoint/2010/main" val="38331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Aud</a:t>
            </a:r>
            <a:r>
              <a:rPr lang="en-US" dirty="0" smtClean="0"/>
              <a:t> variance greatly overestimated, ex from Monkey J AV trials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0" y="559838"/>
            <a:ext cx="10244560" cy="3200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0" y="3657600"/>
            <a:ext cx="1024456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Y trials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0" y="688578"/>
            <a:ext cx="1024456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0" y="3657600"/>
            <a:ext cx="102445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Yoko single saccade lapses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61" y="1961522"/>
            <a:ext cx="5333559" cy="3998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3" y="1961522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16" y="1181812"/>
            <a:ext cx="10515600" cy="4556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fitting conditions</a:t>
            </a:r>
          </a:p>
          <a:p>
            <a:pPr lvl="1"/>
            <a:r>
              <a:rPr lang="en-US" dirty="0" smtClean="0"/>
              <a:t>Unity judgement task (number of saccades)</a:t>
            </a:r>
          </a:p>
          <a:p>
            <a:pPr lvl="1"/>
            <a:r>
              <a:rPr lang="en-US" dirty="0" smtClean="0"/>
              <a:t>Localization task (location of A and V saccades, if one saccade A = V )</a:t>
            </a:r>
          </a:p>
          <a:p>
            <a:pPr lvl="1"/>
            <a:r>
              <a:rPr lang="en-US" dirty="0" smtClean="0"/>
              <a:t>Joint task (maximize sum of log likelihood of both using same parameter values)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joint fit, paired Bayesian unity judgement with 3 possible localization strategies </a:t>
            </a:r>
          </a:p>
          <a:p>
            <a:pPr lvl="1"/>
            <a:r>
              <a:rPr lang="en-US" dirty="0" smtClean="0"/>
              <a:t>Bayesian reweighting (using posterior probability from unity judgement)</a:t>
            </a:r>
          </a:p>
          <a:p>
            <a:pPr lvl="1"/>
            <a:r>
              <a:rPr lang="en-US" dirty="0" smtClean="0"/>
              <a:t>Model selection (weight = 1 or 0, threshold is </a:t>
            </a:r>
            <a:r>
              <a:rPr lang="en-US" dirty="0" err="1" smtClean="0"/>
              <a:t>Pr</a:t>
            </a:r>
            <a:r>
              <a:rPr lang="en-US" dirty="0" smtClean="0"/>
              <a:t>(C=1) &gt;0.5)</a:t>
            </a:r>
          </a:p>
          <a:p>
            <a:pPr lvl="1"/>
            <a:r>
              <a:rPr lang="en-US" dirty="0" smtClean="0"/>
              <a:t>Probabilistic fusion - null (fixed weight = prior common)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Binning saccade locations in 1 degree bins</a:t>
            </a:r>
          </a:p>
          <a:p>
            <a:r>
              <a:rPr lang="en-US" dirty="0"/>
              <a:t>N</a:t>
            </a:r>
            <a:r>
              <a:rPr lang="en-US" dirty="0" smtClean="0"/>
              <a:t>umerically integrating from -50 to +50 for each condition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992964"/>
            <a:ext cx="3963911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1007305"/>
            <a:ext cx="3963911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</a:t>
            </a:r>
            <a:r>
              <a:rPr lang="en-US" dirty="0" smtClean="0"/>
              <a:t>judgement [p(</a:t>
            </a:r>
            <a:r>
              <a:rPr lang="en-US" dirty="0" err="1" smtClean="0"/>
              <a:t>C|xa,xv</a:t>
            </a:r>
            <a:r>
              <a:rPr lang="en-US" dirty="0" smtClean="0"/>
              <a:t>)] </a:t>
            </a:r>
            <a:r>
              <a:rPr lang="en-US" dirty="0" smtClean="0"/>
              <a:t>– human (n=7)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990166"/>
            <a:ext cx="3963912" cy="2971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3798682"/>
            <a:ext cx="3963912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7975" y="559838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- Bayes Joint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3801480"/>
            <a:ext cx="3963910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1559" y="559838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Bayesian Unity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" y="3798682"/>
            <a:ext cx="3963911" cy="297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2582" y="609291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43828"/>
            <a:ext cx="4135016" cy="353332"/>
          </a:xfrm>
        </p:spPr>
        <p:txBody>
          <a:bodyPr/>
          <a:lstStyle/>
          <a:p>
            <a:r>
              <a:rPr lang="en-US" dirty="0" smtClean="0"/>
              <a:t>Unity Judgement - monkey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490" y="2647566"/>
            <a:ext cx="3485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collapsed across 10 randomly selected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Monkey Y has a stereotyped behavior on -6A -6V that includes a mostly vertical saccade. Deciding if I want to discard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5753" y="238718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– Bayes Joint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3682" y="597160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1866" y="597160"/>
            <a:ext cx="110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07" y="868496"/>
            <a:ext cx="3963910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06" y="3653684"/>
            <a:ext cx="3963910" cy="297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7" y="866167"/>
            <a:ext cx="3963910" cy="297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5" y="3698023"/>
            <a:ext cx="39639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posterior </a:t>
            </a:r>
            <a:endParaRPr lang="en-US" dirty="0"/>
          </a:p>
        </p:txBody>
      </p:sp>
      <p:pic>
        <p:nvPicPr>
          <p:cNvPr id="1026" name="Picture 2" descr="https://lh5.googleusercontent.com/CN7rvgoLx4vL-t4ZhvRb4xKFJ9lH1kL2UC7XULAtQ0eRH0BYSGiL0cJdrd_m6Ix8wABD6pOLRXF-oJpQsPgAuFkiS6BbA_rjhXJbhbGV8WXLOW6FvJIyQbOPTEEjbPaQrAfvGM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1" y="2211972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341" y="970384"/>
            <a:ext cx="1043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get a posterior distribution for p(</a:t>
            </a:r>
            <a:r>
              <a:rPr lang="en-US" dirty="0" err="1" smtClean="0"/>
              <a:t>sa,sv</a:t>
            </a:r>
            <a:r>
              <a:rPr lang="en-US" dirty="0" err="1" smtClean="0"/>
              <a:t>|xa,xv,C</a:t>
            </a:r>
            <a:r>
              <a:rPr lang="en-US" dirty="0" smtClean="0"/>
              <a:t>) [left], but in task I actually only get both </a:t>
            </a:r>
            <a:r>
              <a:rPr lang="en-US" dirty="0" err="1" smtClean="0"/>
              <a:t>sa</a:t>
            </a:r>
            <a:r>
              <a:rPr lang="en-US" dirty="0" smtClean="0"/>
              <a:t> and </a:t>
            </a:r>
            <a:r>
              <a:rPr lang="en-US" dirty="0" err="1" smtClean="0"/>
              <a:t>sv</a:t>
            </a:r>
            <a:r>
              <a:rPr lang="en-US" dirty="0" smtClean="0"/>
              <a:t> when two saccades are made, in the one saccade case </a:t>
            </a:r>
            <a:r>
              <a:rPr lang="en-US" dirty="0" err="1" smtClean="0"/>
              <a:t>sa</a:t>
            </a:r>
            <a:r>
              <a:rPr lang="en-US" dirty="0" smtClean="0"/>
              <a:t> = </a:t>
            </a:r>
            <a:r>
              <a:rPr lang="en-US" dirty="0" err="1" smtClean="0"/>
              <a:t>sv</a:t>
            </a:r>
            <a:r>
              <a:rPr lang="en-US" dirty="0" smtClean="0"/>
              <a:t>, which restricts responses to the diagonal.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40" y="2211971"/>
            <a:ext cx="5486399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8049" y="1931437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estimated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2224" y="193143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posteriors</a:t>
            </a:r>
            <a:endParaRPr lang="en-US" dirty="0"/>
          </a:p>
        </p:txBody>
      </p:sp>
      <p:pic>
        <p:nvPicPr>
          <p:cNvPr id="1026" name="Picture 2" descr="C:\Users\jtm47\AppData\Local\Temp\7zE4C3925F3\-24A-6V_re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18" y="2177810"/>
            <a:ext cx="548849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tm47\AppData\Local\Temp\7zE4C3925F3\-24A-6V_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8" y="2177810"/>
            <a:ext cx="548849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8049" y="1931437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estimated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2224" y="193143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9341" y="970384"/>
            <a:ext cx="1043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posterior under C=1 and C=2 </a:t>
            </a:r>
            <a:r>
              <a:rPr lang="en-US" dirty="0" smtClean="0"/>
              <a:t>conditions completely separately, reweight and sum according to posterior probability </a:t>
            </a:r>
            <a:r>
              <a:rPr lang="en-US" dirty="0" err="1" smtClean="0"/>
              <a:t>Pr</a:t>
            </a:r>
            <a:r>
              <a:rPr lang="en-US" dirty="0" smtClean="0"/>
              <a:t>(C=1).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" y="0"/>
            <a:ext cx="11220548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B_B_J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" y="0"/>
            <a:ext cx="11220549" cy="6858000"/>
          </a:xfrm>
        </p:spPr>
      </p:pic>
    </p:spTree>
    <p:extLst>
      <p:ext uri="{BB962C8B-B14F-4D97-AF65-F5344CB8AC3E}">
        <p14:creationId xmlns:p14="http://schemas.microsoft.com/office/powerpoint/2010/main" val="52592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6" y="0"/>
            <a:ext cx="11220549" cy="6858000"/>
          </a:xfrm>
        </p:spPr>
      </p:pic>
    </p:spTree>
    <p:extLst>
      <p:ext uri="{BB962C8B-B14F-4D97-AF65-F5344CB8AC3E}">
        <p14:creationId xmlns:p14="http://schemas.microsoft.com/office/powerpoint/2010/main" val="32389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399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Summary of models and results</vt:lpstr>
      <vt:lpstr>PowerPoint Presentation</vt:lpstr>
      <vt:lpstr>Unity judgement [p(C|xa,xv)] – human (n=7)</vt:lpstr>
      <vt:lpstr>Unity Judgement - monkey</vt:lpstr>
      <vt:lpstr>Localization posterior </vt:lpstr>
      <vt:lpstr>New posteriors</vt:lpstr>
      <vt:lpstr>B_B_J</vt:lpstr>
      <vt:lpstr>PowerPoint Presentation</vt:lpstr>
      <vt:lpstr>PowerPoint Presentation</vt:lpstr>
      <vt:lpstr>PowerPoint Presentation</vt:lpstr>
      <vt:lpstr>Model comparison and fit parameters</vt:lpstr>
      <vt:lpstr>Issues</vt:lpstr>
      <vt:lpstr>Aud variance greatly overestimated, ex from Monkey J AV trials</vt:lpstr>
      <vt:lpstr>Monkey Y trials</vt:lpstr>
      <vt:lpstr>Yoko single saccade lapses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models and results</dc:title>
  <dc:creator>Jeffrey Mohl</dc:creator>
  <cp:lastModifiedBy>Jeffrey Mohl</cp:lastModifiedBy>
  <cp:revision>26</cp:revision>
  <dcterms:created xsi:type="dcterms:W3CDTF">2019-04-16T14:36:08Z</dcterms:created>
  <dcterms:modified xsi:type="dcterms:W3CDTF">2019-04-18T19:00:37Z</dcterms:modified>
</cp:coreProperties>
</file>