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4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0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6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31" y="206506"/>
            <a:ext cx="10515600" cy="353332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92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3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0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2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1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3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8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E44CF-7EAD-4F6D-B316-9F24458BD7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2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 of models and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4/16/19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4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216" y="1181812"/>
            <a:ext cx="10515600" cy="45565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Three fitting conditions</a:t>
            </a:r>
          </a:p>
          <a:p>
            <a:pPr lvl="1"/>
            <a:r>
              <a:rPr lang="en-US" dirty="0" smtClean="0"/>
              <a:t>Unity judgement task (number of saccades)</a:t>
            </a:r>
          </a:p>
          <a:p>
            <a:pPr lvl="1"/>
            <a:r>
              <a:rPr lang="en-US" dirty="0" smtClean="0"/>
              <a:t>Localization task (location of A and V saccades, if one saccade A = V )</a:t>
            </a:r>
          </a:p>
          <a:p>
            <a:pPr lvl="1"/>
            <a:r>
              <a:rPr lang="en-US" dirty="0" smtClean="0"/>
              <a:t>Joint task (maximize sum of log likelihood of both tasks using same parameter values)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joint fit, paired Bayesian unity judgement with 3 possible localization strategies </a:t>
            </a:r>
          </a:p>
          <a:p>
            <a:pPr lvl="1"/>
            <a:r>
              <a:rPr lang="en-US" dirty="0" smtClean="0"/>
              <a:t>Bayesian reweighting (using posterior probability from unity judgement)</a:t>
            </a:r>
          </a:p>
          <a:p>
            <a:pPr lvl="1"/>
            <a:r>
              <a:rPr lang="en-US" dirty="0" smtClean="0"/>
              <a:t>Model selection (pick most likely case using posterior probability)</a:t>
            </a:r>
          </a:p>
          <a:p>
            <a:pPr lvl="1"/>
            <a:r>
              <a:rPr lang="en-US" dirty="0" smtClean="0"/>
              <a:t>Probabilistic fusion - null (randomly choose with fixed probability = prior common)</a:t>
            </a:r>
          </a:p>
          <a:p>
            <a:pPr lvl="2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2" y="992964"/>
            <a:ext cx="3963911" cy="2971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470" y="1007305"/>
            <a:ext cx="3963911" cy="297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Unity judgement - human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352" y="990166"/>
            <a:ext cx="3963912" cy="2971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352" y="3798682"/>
            <a:ext cx="3963912" cy="297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27975" y="559838"/>
            <a:ext cx="193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Bayes - Bayes Joint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470" y="3801480"/>
            <a:ext cx="3963910" cy="2971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21559" y="559838"/>
            <a:ext cx="156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Bayesian Unity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93" y="3798682"/>
            <a:ext cx="3963911" cy="2971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02582" y="609291"/>
            <a:ext cx="199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Probabilistic Fusion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98" y="868496"/>
            <a:ext cx="3963910" cy="297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31" y="243828"/>
            <a:ext cx="4135016" cy="353332"/>
          </a:xfrm>
        </p:spPr>
        <p:txBody>
          <a:bodyPr/>
          <a:lstStyle/>
          <a:p>
            <a:r>
              <a:rPr lang="en-US" dirty="0" smtClean="0"/>
              <a:t>Unity Judgement - monkey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882" y="905072"/>
            <a:ext cx="3915124" cy="2935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882" y="3690260"/>
            <a:ext cx="3915124" cy="2935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98" y="3653684"/>
            <a:ext cx="3963910" cy="297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6490" y="2647566"/>
            <a:ext cx="3485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collapsed across 10 randomly selected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Monkey Y has a stereotyped behavior on -6A -6V that includes a mostly vertical saccade. Deciding if I want to discard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65753" y="238718"/>
            <a:ext cx="197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Bayes – Bayes Joint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63682" y="597160"/>
            <a:ext cx="106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Monkey J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91866" y="597160"/>
            <a:ext cx="110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Monkey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Fit parameters with unimodal trials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582826"/>
              </p:ext>
            </p:extLst>
          </p:nvPr>
        </p:nvGraphicFramePr>
        <p:xfrm>
          <a:off x="1996753" y="889846"/>
          <a:ext cx="8330488" cy="1519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512"/>
                <a:gridCol w="1217930"/>
                <a:gridCol w="1217930"/>
                <a:gridCol w="1565593"/>
                <a:gridCol w="1333818"/>
                <a:gridCol w="1449705"/>
              </a:tblGrid>
              <a:tr h="3215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V_sig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A_sig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P_sig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P_common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lambda</a:t>
                      </a:r>
                      <a:endParaRPr lang="en-US" dirty="0"/>
                    </a:p>
                  </a:txBody>
                  <a:tcPr/>
                </a:tc>
              </a:tr>
              <a:tr h="321526">
                <a:tc>
                  <a:txBody>
                    <a:bodyPr/>
                    <a:lstStyle/>
                    <a:p>
                      <a:r>
                        <a:rPr lang="en-US" dirty="0" smtClean="0"/>
                        <a:t>Monkey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</a:tr>
              <a:tr h="321526">
                <a:tc>
                  <a:txBody>
                    <a:bodyPr/>
                    <a:lstStyle/>
                    <a:p>
                      <a:r>
                        <a:rPr lang="en-US" dirty="0" smtClean="0"/>
                        <a:t>Monkey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</a:tr>
              <a:tr h="422244">
                <a:tc>
                  <a:txBody>
                    <a:bodyPr/>
                    <a:lstStyle/>
                    <a:p>
                      <a:r>
                        <a:rPr lang="en-US" dirty="0" smtClean="0"/>
                        <a:t>Humans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1.02 +- 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3.66 +- 2.4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18.09</a:t>
                      </a:r>
                      <a:r>
                        <a:rPr lang="en-US" baseline="0" dirty="0" smtClean="0"/>
                        <a:t> +- 12.04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 +- 0.24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 +- 0.004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36915" y="3116424"/>
            <a:ext cx="61796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fitting the A or V distributions directly, allowing mean to vary: </a:t>
            </a:r>
          </a:p>
          <a:p>
            <a:r>
              <a:rPr lang="en-US" dirty="0" smtClean="0"/>
              <a:t>Juno V_sig = 1.22, </a:t>
            </a:r>
            <a:r>
              <a:rPr lang="en-US" u="sng" dirty="0" smtClean="0"/>
              <a:t>A_sig = 5.32 </a:t>
            </a:r>
            <a:endParaRPr lang="en-US" u="sng" dirty="0" smtClean="0"/>
          </a:p>
          <a:p>
            <a:r>
              <a:rPr lang="en-US" dirty="0" smtClean="0"/>
              <a:t>Yoko V_sig = 1.33,</a:t>
            </a:r>
            <a:r>
              <a:rPr lang="en-US" dirty="0" smtClean="0"/>
              <a:t> </a:t>
            </a:r>
            <a:r>
              <a:rPr lang="en-US" u="sng" dirty="0" smtClean="0"/>
              <a:t>A_sig = 5.12</a:t>
            </a:r>
          </a:p>
          <a:p>
            <a:endParaRPr lang="en-US" u="sng" dirty="0"/>
          </a:p>
          <a:p>
            <a:r>
              <a:rPr lang="en-US" dirty="0" smtClean="0"/>
              <a:t>Accounting for prior this would be something like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9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235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Summary of models and results</vt:lpstr>
      <vt:lpstr>PowerPoint Presentation</vt:lpstr>
      <vt:lpstr>Unity judgement - human</vt:lpstr>
      <vt:lpstr>Unity Judgement - monkey</vt:lpstr>
      <vt:lpstr>PowerPoint Presentation</vt:lpstr>
      <vt:lpstr>Comparing Fit parameters with unimodal trials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models and results</dc:title>
  <dc:creator>Jeffrey Mohl</dc:creator>
  <cp:lastModifiedBy>Jeffrey Mohl</cp:lastModifiedBy>
  <cp:revision>9</cp:revision>
  <dcterms:created xsi:type="dcterms:W3CDTF">2019-04-16T14:36:08Z</dcterms:created>
  <dcterms:modified xsi:type="dcterms:W3CDTF">2019-04-16T15:53:39Z</dcterms:modified>
</cp:coreProperties>
</file>