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95" r:id="rId5"/>
    <p:sldId id="265" r:id="rId6"/>
    <p:sldId id="261" r:id="rId7"/>
    <p:sldId id="299" r:id="rId8"/>
    <p:sldId id="296" r:id="rId9"/>
    <p:sldId id="297" r:id="rId10"/>
    <p:sldId id="298" r:id="rId11"/>
    <p:sldId id="291" r:id="rId12"/>
    <p:sldId id="292" r:id="rId13"/>
    <p:sldId id="29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DCA289-3014-44C8-A543-0258EE0BEEB7}">
  <a:tblStyle styleId="{BEDCA289-3014-44C8-A543-0258EE0BE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E41E30-9254-409F-BF59-2E8769D3F1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63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7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037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5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8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Medium"/>
              <a:buNone/>
              <a:defRPr sz="2200">
                <a:solidFill>
                  <a:schemeClr val="accen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" Target="slide8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" sz="4800" baseline="30000" dirty="0"/>
              <a:t>st</a:t>
            </a:r>
            <a:r>
              <a:rPr lang="en" sz="4800" dirty="0"/>
              <a:t> </a:t>
            </a:r>
            <a:r>
              <a:rPr lang="en" dirty="0"/>
              <a:t>Wedding Anniversary</a:t>
            </a:r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LUNCH</a:t>
            </a:r>
            <a:endParaRPr sz="3000" b="1" dirty="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2427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MCDO</a:t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3"/>
          <a:srcRect l="16727" r="16727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" name="Google Shape;974;p48">
            <a:extLst>
              <a:ext uri="{FF2B5EF4-FFF2-40B4-BE49-F238E27FC236}">
                <a16:creationId xmlns:a16="http://schemas.microsoft.com/office/drawing/2014/main" id="{D7A587AC-51A2-3463-82AA-C57B693B15ED}"/>
              </a:ext>
            </a:extLst>
          </p:cNvPr>
          <p:cNvGrpSpPr/>
          <p:nvPr/>
        </p:nvGrpSpPr>
        <p:grpSpPr>
          <a:xfrm>
            <a:off x="548666" y="4269856"/>
            <a:ext cx="306634" cy="315131"/>
            <a:chOff x="2605025" y="4998300"/>
            <a:chExt cx="417700" cy="429275"/>
          </a:xfrm>
        </p:grpSpPr>
        <p:sp>
          <p:nvSpPr>
            <p:cNvPr id="3" name="Google Shape;975;p48">
              <a:extLst>
                <a:ext uri="{FF2B5EF4-FFF2-40B4-BE49-F238E27FC236}">
                  <a16:creationId xmlns:a16="http://schemas.microsoft.com/office/drawing/2014/main" id="{3758B214-28E8-52D4-FC61-CB14B2C43D4B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76;p48">
              <a:extLst>
                <a:ext uri="{FF2B5EF4-FFF2-40B4-BE49-F238E27FC236}">
                  <a16:creationId xmlns:a16="http://schemas.microsoft.com/office/drawing/2014/main" id="{47CDA283-07A6-4BAF-4A9E-97CF5326CE8C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7;p48">
              <a:hlinkClick r:id="rId4" action="ppaction://hlinksldjump"/>
              <a:extLst>
                <a:ext uri="{FF2B5EF4-FFF2-40B4-BE49-F238E27FC236}">
                  <a16:creationId xmlns:a16="http://schemas.microsoft.com/office/drawing/2014/main" id="{80278F1F-002D-313D-AADE-507747122AD0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37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4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0" name="Google Shape;1160;p4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161" name="Google Shape;1161;p4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7" name="Google Shape;116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4" name="Google Shape;117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9" name="Google Shape;117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3" name="Google Shape;118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9" name="Google Shape;118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3" name="Google Shape;119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8" name="Google Shape;119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4" name="Google Shape;120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1" name="Google Shape;121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4" name="Google Shape;121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8" name="Google Shape;121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5" name="Google Shape;122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1" name="Google Shape;123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5" name="Google Shape;123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6" name="Google Shape;123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6" name="Google Shape;124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3" name="Google Shape;125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8" name="Google Shape;125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4" name="Google Shape;126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1" name="Google Shape;127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6" name="Google Shape;127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1" name="Google Shape;128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6" name="Google Shape;128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7" name="Google Shape;128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7" name="Google Shape;129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8" name="Google Shape;129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3" name="Google Shape;131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7" name="Google Shape;131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8" name="Google Shape;131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8" name="Google Shape;132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9" name="Google Shape;132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7" name="Google Shape;133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2" name="Google Shape;134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7" name="Google Shape;134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3" name="Google Shape;135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0" name="Google Shape;136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4" name="Google Shape;136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0" name="Google Shape;137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7" name="Google Shape;137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1" name="Google Shape;138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6" name="Google Shape;138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3" name="Google Shape;139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1" name="Google Shape;140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6" name="Google Shape;140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0" name="Google Shape;141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4" name="Google Shape;141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9" name="Google Shape;141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4" name="Google Shape;142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0" name="Google Shape;143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7" name="Google Shape;143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4" name="Google Shape;144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5" name="Google Shape;144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8" name="Google Shape;145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3" name="Google Shape;146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7" name="Google Shape;146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4" name="Google Shape;147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3" name="Google Shape;148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6" name="Google Shape;149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9" name="Google Shape;150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2" name="Google Shape;152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9" name="Google Shape;152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5" name="Google Shape;1545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0" name="Google Shape;155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1" name="Google Shape;155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4" name="Google Shape;155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5" name="Google Shape;155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9" name="Google Shape;155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3" name="Google Shape;156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6" name="Google Shape;156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7" name="Google Shape;156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6" name="Google Shape;157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1" name="Google Shape;160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7" name="Google Shape;160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8" name="Google Shape;160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0" name="Google Shape;1610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1" name="Google Shape;1611;p4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Inria Serif Light"/>
                <a:ea typeface="Inria Serif Light"/>
                <a:cs typeface="Inria Serif Light"/>
                <a:sym typeface="Inria Serif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1617" name="Google Shape;1617;p5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18" name="Google Shape;1618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Our 1</a:t>
            </a:r>
            <a:r>
              <a:rPr lang="en" baseline="30000" dirty="0"/>
              <a:t>st</a:t>
            </a:r>
            <a:r>
              <a:rPr lang="en" dirty="0"/>
              <a:t> Wedding Anniversary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WHERE?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Azure Urban Resort Residences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Azure Urban Residences, KM 16, W Service Rd, </a:t>
            </a:r>
            <a:r>
              <a:rPr lang="en-US" sz="1400" dirty="0" err="1"/>
              <a:t>Parañaque</a:t>
            </a:r>
            <a:r>
              <a:rPr lang="en-US" sz="1400" dirty="0"/>
              <a:t>, 1700 Metro Manila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Google Shape;97;p16">
            <a:extLst>
              <a:ext uri="{FF2B5EF4-FFF2-40B4-BE49-F238E27FC236}">
                <a16:creationId xmlns:a16="http://schemas.microsoft.com/office/drawing/2014/main" id="{D099CAD4-780B-7E3C-A6B0-B5D4C56A07E7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456249" y="455725"/>
            <a:ext cx="4232051" cy="42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WHEN?</a:t>
            </a:r>
            <a:endParaRPr sz="30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August 25,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Time in:</a:t>
            </a:r>
            <a:r>
              <a:rPr lang="en-US" sz="1400" dirty="0"/>
              <a:t> 2:00 pm</a:t>
            </a:r>
            <a:br>
              <a:rPr lang="en-US" sz="1400" dirty="0"/>
            </a:br>
            <a:r>
              <a:rPr lang="en-US" sz="1400" b="1" dirty="0"/>
              <a:t>August 27, 2024</a:t>
            </a:r>
            <a:br>
              <a:rPr lang="en-US" sz="1400" dirty="0"/>
            </a:br>
            <a:r>
              <a:rPr lang="en-US" sz="1400" b="1" dirty="0"/>
              <a:t>Time Out: </a:t>
            </a:r>
            <a:r>
              <a:rPr lang="en-US" sz="1400" dirty="0"/>
              <a:t>12:00 pm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Google Shape;97;p16">
            <a:extLst>
              <a:ext uri="{FF2B5EF4-FFF2-40B4-BE49-F238E27FC236}">
                <a16:creationId xmlns:a16="http://schemas.microsoft.com/office/drawing/2014/main" id="{D099CAD4-780B-7E3C-A6B0-B5D4C56A07E7}"/>
              </a:ext>
            </a:extLst>
          </p:cNvPr>
          <p:cNvPicPr preferRelativeResize="0"/>
          <p:nvPr/>
        </p:nvPicPr>
        <p:blipFill rotWithShape="1">
          <a:blip r:embed="rId4"/>
          <a:srcRect l="14936" r="14652"/>
          <a:stretch/>
        </p:blipFill>
        <p:spPr>
          <a:xfrm>
            <a:off x="4456248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576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693351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?</a:t>
            </a: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1246276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Day 1</a:t>
            </a:r>
          </a:p>
          <a:p>
            <a:pPr marL="342900" indent="-342900"/>
            <a:r>
              <a:rPr lang="en-US" sz="2000" i="1" dirty="0"/>
              <a:t>Lunch</a:t>
            </a:r>
          </a:p>
          <a:p>
            <a:pPr marL="342900" indent="-342900"/>
            <a:r>
              <a:rPr lang="en-US" sz="2000" i="1" u="sng" dirty="0">
                <a:hlinkClick r:id="rId3" action="ppaction://hlinksldjump"/>
              </a:rPr>
              <a:t>Dinner</a:t>
            </a:r>
            <a:endParaRPr lang="en-US" sz="2000" i="1" u="sng" dirty="0"/>
          </a:p>
          <a:p>
            <a:pPr marL="342900" indent="-342900"/>
            <a:endParaRPr lang="en-US" sz="2000" i="1" u="sng" dirty="0"/>
          </a:p>
          <a:p>
            <a:pPr marL="342900" indent="-342900"/>
            <a:endParaRPr lang="en-US" sz="2000" i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Day 2</a:t>
            </a:r>
          </a:p>
          <a:p>
            <a:pPr marL="342900" indent="-342900"/>
            <a:r>
              <a:rPr lang="en-US" sz="2000" i="1" u="sng" dirty="0">
                <a:hlinkClick r:id="rId4" action="ppaction://hlinksldjump"/>
              </a:rPr>
              <a:t>Breakfast</a:t>
            </a:r>
            <a:endParaRPr lang="en-US" sz="2000" i="1" u="sng" dirty="0"/>
          </a:p>
          <a:p>
            <a:pPr marL="342900" indent="-342900"/>
            <a:r>
              <a:rPr lang="en-US" sz="2000" i="1" dirty="0">
                <a:hlinkClick r:id="rId5" action="ppaction://hlinksldjump"/>
              </a:rPr>
              <a:t>Lunch</a:t>
            </a:r>
            <a:r>
              <a:rPr lang="en-US" sz="2000" i="1" dirty="0"/>
              <a:t> </a:t>
            </a:r>
            <a:endParaRPr lang="en-US" sz="2000" i="1" u="sng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dirty="0"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6"/>
          <a:srcRect l="19365" r="19365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80133FA1-5220-51F8-D22C-89DE7C2CA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99901">
            <a:off x="7245277" y="548853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2431473"/>
            <a:ext cx="1623900" cy="22563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NEEDS</a:t>
            </a:r>
            <a:endParaRPr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Coffee </a:t>
            </a:r>
            <a:endParaRPr dirty="0"/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Rice (1 ½ ) – </a:t>
            </a:r>
            <a:r>
              <a:rPr lang="en-US" sz="1200" dirty="0"/>
              <a:t>For Lunch and Breakfast</a:t>
            </a:r>
            <a:endParaRPr dirty="0"/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-US" dirty="0"/>
              <a:t>Drinks –</a:t>
            </a:r>
            <a:r>
              <a:rPr lang="en-US" sz="1200" dirty="0"/>
              <a:t> Alcohol and Soft Drinks</a:t>
            </a:r>
          </a:p>
          <a:p>
            <a:pPr marL="320040">
              <a:spcBef>
                <a:spcPts val="600"/>
              </a:spcBef>
            </a:pPr>
            <a:r>
              <a:rPr lang="en-US" dirty="0"/>
              <a:t>Egg (4pcs)</a:t>
            </a:r>
          </a:p>
          <a:p>
            <a:pPr marL="320040">
              <a:spcBef>
                <a:spcPts val="600"/>
              </a:spcBef>
            </a:pPr>
            <a:r>
              <a:rPr lang="en-US" dirty="0"/>
              <a:t>Hotdog (4pcs)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Optional</a:t>
            </a:r>
            <a:endParaRPr lang="en-US" dirty="0"/>
          </a:p>
          <a:p>
            <a:pPr marL="320040">
              <a:spcBef>
                <a:spcPts val="600"/>
              </a:spcBef>
            </a:pPr>
            <a:r>
              <a:rPr lang="en-US" dirty="0"/>
              <a:t>Fries (1/2)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  <a:solidFill>
            <a:schemeClr val="accent2"/>
          </a:solidFill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grp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grp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grp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grp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grp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2A5-73F5-EF03-38B9-1895AFD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00" y="2355273"/>
            <a:ext cx="1623900" cy="2332502"/>
          </a:xfrm>
        </p:spPr>
        <p:txBody>
          <a:bodyPr/>
          <a:lstStyle/>
          <a:p>
            <a:r>
              <a:rPr lang="en-US" dirty="0"/>
              <a:t>BUDGET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2232-9DD7-3F1A-96A4-19D942C28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1600" u="sng" dirty="0"/>
              <a:t>VENUE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Azure Urban Resort</a:t>
            </a:r>
            <a:br>
              <a:rPr lang="en-US" sz="1400" dirty="0"/>
            </a:br>
            <a:r>
              <a:rPr lang="en-US" sz="1400" dirty="0"/>
              <a:t>POOL</a:t>
            </a: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ITEMS</a:t>
            </a:r>
            <a:endParaRPr lang="en-US" dirty="0"/>
          </a:p>
          <a:p>
            <a:pPr marL="0" indent="0" algn="ctr">
              <a:buNone/>
            </a:pPr>
            <a:r>
              <a:rPr lang="en-US" sz="1100" dirty="0"/>
              <a:t>SAMGYUP</a:t>
            </a:r>
          </a:p>
          <a:p>
            <a:pPr marL="0" indent="0" algn="ctr">
              <a:buNone/>
            </a:pPr>
            <a:r>
              <a:rPr lang="en-US" sz="1100" dirty="0"/>
              <a:t>EGG</a:t>
            </a:r>
          </a:p>
          <a:p>
            <a:pPr marL="0" indent="0" algn="ctr">
              <a:buNone/>
            </a:pPr>
            <a:r>
              <a:rPr lang="en-US" sz="1100" dirty="0"/>
              <a:t>HOTDOG</a:t>
            </a:r>
          </a:p>
          <a:p>
            <a:pPr marL="0" indent="0" algn="ctr">
              <a:buNone/>
            </a:pPr>
            <a:r>
              <a:rPr lang="en-US" sz="1100" dirty="0"/>
              <a:t>RICE</a:t>
            </a:r>
          </a:p>
          <a:p>
            <a:pPr marL="0" indent="0" algn="ctr">
              <a:buNone/>
            </a:pPr>
            <a:r>
              <a:rPr lang="en-US" sz="1100" dirty="0"/>
              <a:t>DRINKS</a:t>
            </a:r>
          </a:p>
          <a:p>
            <a:pPr marL="0" indent="0" algn="ctr">
              <a:buNone/>
            </a:pPr>
            <a:r>
              <a:rPr lang="en-US" sz="1100" dirty="0"/>
              <a:t>FRIES</a:t>
            </a:r>
          </a:p>
          <a:p>
            <a:pPr marL="0" indent="0" algn="ctr">
              <a:buNone/>
            </a:pPr>
            <a:r>
              <a:rPr lang="en-US" sz="1400" u="sng" dirty="0"/>
              <a:t>TRANSPORTATION</a:t>
            </a:r>
            <a:endParaRPr lang="en-US" sz="1200" dirty="0"/>
          </a:p>
          <a:p>
            <a:pPr marL="0" indent="0" algn="ctr">
              <a:buNone/>
            </a:pPr>
            <a:r>
              <a:rPr lang="en-US" sz="1100" dirty="0"/>
              <a:t>GRAB</a:t>
            </a:r>
          </a:p>
          <a:p>
            <a:pPr marL="0" indent="0" algn="ctr">
              <a:buNone/>
            </a:pPr>
            <a:r>
              <a:rPr lang="en-US" sz="1100" dirty="0"/>
              <a:t>CAROUSEL</a:t>
            </a:r>
          </a:p>
          <a:p>
            <a:pPr marL="0" indent="0" algn="ctr">
              <a:buNone/>
            </a:pPr>
            <a:r>
              <a:rPr lang="en-US" sz="1100" dirty="0"/>
              <a:t>JEEP</a:t>
            </a:r>
            <a:endParaRPr lang="en-PH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4214-CBC9-500B-6C62-5E97813D6D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7371" y="1376725"/>
            <a:ext cx="780645" cy="33111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lang="en-US" dirty="0"/>
              <a:t>QTY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latin typeface="Inria Serif Light"/>
              <a:sym typeface="Inria Serif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latin typeface="Inria Serif Light"/>
              <a:sym typeface="Inria Serif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latin typeface="Inria Serif Light"/>
              <a:sym typeface="Inria Serif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</a:rPr>
              <a:t>1 ½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  <a:t>½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latin typeface="Inria Serif Light"/>
                <a:sym typeface="Inria Serif Light"/>
              </a:rPr>
            </a:br>
            <a:endParaRPr lang="en-US" sz="800" dirty="0"/>
          </a:p>
          <a:p>
            <a:pPr marL="0" indent="0" algn="ctr">
              <a:buNone/>
            </a:pPr>
            <a:r>
              <a:rPr lang="en-US" sz="1200" dirty="0"/>
              <a:t>2</a:t>
            </a:r>
          </a:p>
          <a:p>
            <a:pPr marL="0" indent="0" algn="ctr">
              <a:buNone/>
            </a:pPr>
            <a:r>
              <a:rPr lang="en-US" sz="1200" dirty="0"/>
              <a:t>2</a:t>
            </a:r>
          </a:p>
          <a:p>
            <a:pPr marL="0" indent="0" algn="ctr">
              <a:buNone/>
            </a:pPr>
            <a:r>
              <a:rPr lang="en-US" sz="1200" dirty="0"/>
              <a:t>2</a:t>
            </a:r>
            <a:endParaRPr lang="en-PH" sz="1200" dirty="0"/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Pts val="1600"/>
              <a:buFont typeface="Inria Serif Light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latin typeface="Inria Serif Light"/>
              <a:sym typeface="Inria Serif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E9289-4E0C-C410-AD8A-46A9813DBE1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190508" y="1376725"/>
            <a:ext cx="1497891" cy="33111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27000" indent="0" algn="ctr">
              <a:lnSpc>
                <a:spcPct val="114000"/>
              </a:lnSpc>
              <a:buNone/>
            </a:pPr>
            <a:r>
              <a:rPr lang="en-US" dirty="0"/>
              <a:t>TOTAL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ea typeface="+mn-ea"/>
              <a:cs typeface="+mn-cs"/>
              <a:sym typeface="Arial"/>
            </a:endParaRPr>
          </a:p>
          <a:p>
            <a:pPr marL="0" indent="0" algn="ctr">
              <a:lnSpc>
                <a:spcPct val="114000"/>
              </a:lnSpc>
              <a:buClr>
                <a:srgbClr val="E2D1C2"/>
              </a:buClr>
              <a:buSzTx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2,339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500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endParaRPr lang="en-US" sz="600" dirty="0">
              <a:solidFill>
                <a:srgbClr val="756F6F"/>
              </a:solidFill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endParaRPr lang="en-US" sz="1200" dirty="0">
              <a:solidFill>
                <a:srgbClr val="756F6F"/>
              </a:solidFill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12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4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8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9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E2D1C2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2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00</a:t>
            </a:r>
          </a:p>
          <a:p>
            <a:pPr marL="0" indent="0" algn="ctr">
              <a:buFont typeface="Inria Serif Light"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80</a:t>
            </a:r>
            <a:endParaRPr lang="en-US" sz="400" dirty="0"/>
          </a:p>
          <a:p>
            <a:pPr marL="0" indent="0" algn="ctr">
              <a:buFont typeface="Inria Serif Light"/>
              <a:buNone/>
            </a:pPr>
            <a:r>
              <a:rPr lang="en-US" sz="200" u="sng" dirty="0"/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Inria Serif Light"/>
              <a:buNone/>
              <a:tabLst/>
              <a:defRPr/>
            </a:pPr>
            <a:br>
              <a:rPr lang="en-US" sz="9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</a:b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88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Inria Serif Light"/>
              <a:buNone/>
              <a:tabLst/>
              <a:defRPr/>
            </a:pPr>
            <a:r>
              <a:rPr lang="en-US" sz="1200" dirty="0">
                <a:solidFill>
                  <a:srgbClr val="756F6F"/>
                </a:solidFill>
                <a:ea typeface="+mn-ea"/>
                <a:cs typeface="+mn-cs"/>
                <a:sym typeface="Arial"/>
              </a:rPr>
              <a:t>16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Inria Serif Light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56F6F"/>
                </a:solidFill>
                <a:effectLst/>
                <a:uLnTx/>
                <a:uFillTx/>
                <a:ea typeface="+mn-ea"/>
                <a:cs typeface="+mn-cs"/>
                <a:sym typeface="Arial"/>
              </a:rPr>
              <a:t>52</a:t>
            </a:r>
            <a:endParaRPr kumimoji="0" lang="en-PH" sz="1200" b="0" i="0" u="none" strike="noStrike" kern="0" cap="none" spc="0" normalizeH="0" baseline="0" noProof="0" dirty="0">
              <a:ln>
                <a:noFill/>
              </a:ln>
              <a:solidFill>
                <a:srgbClr val="756F6F"/>
              </a:solidFill>
              <a:effectLst/>
              <a:uLnTx/>
              <a:uFillTx/>
              <a:ea typeface="+mn-ea"/>
              <a:cs typeface="+mn-cs"/>
              <a:sym typeface="Arial"/>
            </a:endParaRPr>
          </a:p>
          <a:p>
            <a:pPr marL="127000" indent="0" algn="ctr">
              <a:lnSpc>
                <a:spcPct val="114000"/>
              </a:lnSpc>
              <a:buNone/>
            </a:pPr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0F4D-CDB5-C12B-FA81-C8674EE3C2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696E37-79EE-DEA0-1FB1-3ADC9B43ADB1}"/>
              </a:ext>
            </a:extLst>
          </p:cNvPr>
          <p:cNvSpPr txBox="1">
            <a:spLocks/>
          </p:cNvSpPr>
          <p:nvPr/>
        </p:nvSpPr>
        <p:spPr>
          <a:xfrm>
            <a:off x="5876458" y="1376724"/>
            <a:ext cx="969283" cy="331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▪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nria Serif Light"/>
              <a:buChar char="▫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●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erif Light"/>
              <a:buChar char="○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Inria Serif Light"/>
              <a:buChar char="■"/>
              <a:defRPr sz="16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dirty="0"/>
              <a:t>PRICE</a:t>
            </a:r>
            <a:endParaRPr lang="en-US" dirty="0">
              <a:solidFill>
                <a:srgbClr val="756F6F"/>
              </a:solidFill>
            </a:endParaRP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2,339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250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endParaRPr lang="en-US" sz="600" dirty="0">
              <a:solidFill>
                <a:srgbClr val="756F6F"/>
              </a:solidFill>
            </a:endParaRP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endParaRPr lang="en-US" sz="1200" dirty="0">
              <a:solidFill>
                <a:srgbClr val="756F6F"/>
              </a:solidFill>
            </a:endParaRP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600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10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20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60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100</a:t>
            </a:r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r>
              <a:rPr lang="en-US" sz="1200" dirty="0">
                <a:solidFill>
                  <a:srgbClr val="756F6F"/>
                </a:solidFill>
              </a:rPr>
              <a:t>80</a:t>
            </a:r>
            <a:br>
              <a:rPr lang="en-US" sz="100" dirty="0">
                <a:solidFill>
                  <a:srgbClr val="756F6F"/>
                </a:solidFill>
              </a:rPr>
            </a:br>
            <a:endParaRPr lang="en-US" sz="900" dirty="0"/>
          </a:p>
          <a:p>
            <a:pPr marL="0" indent="0" algn="ctr">
              <a:buFont typeface="Inria Serif Light"/>
              <a:buNone/>
            </a:pPr>
            <a:r>
              <a:rPr lang="en-US" sz="1200" dirty="0"/>
              <a:t>440</a:t>
            </a:r>
          </a:p>
          <a:p>
            <a:pPr marL="0" indent="0" algn="ctr">
              <a:buFont typeface="Inria Serif Light"/>
              <a:buNone/>
            </a:pPr>
            <a:r>
              <a:rPr lang="en-US" sz="1200" dirty="0"/>
              <a:t>80</a:t>
            </a:r>
          </a:p>
          <a:p>
            <a:pPr marL="0" indent="0" algn="ctr">
              <a:buFont typeface="Inria Serif Light"/>
              <a:buNone/>
            </a:pPr>
            <a:r>
              <a:rPr lang="en-US" sz="1200" dirty="0"/>
              <a:t>26</a:t>
            </a:r>
            <a:endParaRPr lang="en-PH" sz="1200" dirty="0"/>
          </a:p>
          <a:p>
            <a:pPr marL="0" indent="0" algn="ctr">
              <a:buClr>
                <a:srgbClr val="E2D1C2"/>
              </a:buClr>
              <a:buFont typeface="Inria Serif Light"/>
              <a:buNone/>
              <a:defRPr/>
            </a:pPr>
            <a:endParaRPr lang="en-US" sz="1200" dirty="0">
              <a:solidFill>
                <a:srgbClr val="756F6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07F19-67C1-CD02-7636-7AE801C0F3E1}"/>
              </a:ext>
            </a:extLst>
          </p:cNvPr>
          <p:cNvSpPr txBox="1"/>
          <p:nvPr/>
        </p:nvSpPr>
        <p:spPr>
          <a:xfrm>
            <a:off x="6428509" y="4761711"/>
            <a:ext cx="225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	TOTAL: </a:t>
            </a:r>
            <a:r>
              <a:rPr lang="en-US" b="1" dirty="0"/>
              <a:t>5,621</a:t>
            </a:r>
            <a:endParaRPr lang="en-PH" b="1" dirty="0"/>
          </a:p>
        </p:txBody>
      </p:sp>
      <p:grpSp>
        <p:nvGrpSpPr>
          <p:cNvPr id="9" name="Google Shape;789;p48">
            <a:extLst>
              <a:ext uri="{FF2B5EF4-FFF2-40B4-BE49-F238E27FC236}">
                <a16:creationId xmlns:a16="http://schemas.microsoft.com/office/drawing/2014/main" id="{73F47242-9EA1-6D66-0821-2FA5D784C082}"/>
              </a:ext>
            </a:extLst>
          </p:cNvPr>
          <p:cNvGrpSpPr/>
          <p:nvPr/>
        </p:nvGrpSpPr>
        <p:grpSpPr>
          <a:xfrm>
            <a:off x="2545290" y="773291"/>
            <a:ext cx="322729" cy="322729"/>
            <a:chOff x="2594050" y="1631825"/>
            <a:chExt cx="439625" cy="439625"/>
          </a:xfrm>
        </p:grpSpPr>
        <p:sp>
          <p:nvSpPr>
            <p:cNvPr id="10" name="Google Shape;790;p48">
              <a:extLst>
                <a:ext uri="{FF2B5EF4-FFF2-40B4-BE49-F238E27FC236}">
                  <a16:creationId xmlns:a16="http://schemas.microsoft.com/office/drawing/2014/main" id="{6B68B572-D110-8426-4884-562DBBE1D0FA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1;p48">
              <a:extLst>
                <a:ext uri="{FF2B5EF4-FFF2-40B4-BE49-F238E27FC236}">
                  <a16:creationId xmlns:a16="http://schemas.microsoft.com/office/drawing/2014/main" id="{77A68D4F-4272-9F15-C70C-EEC1DCDFF2D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2;p48">
              <a:extLst>
                <a:ext uri="{FF2B5EF4-FFF2-40B4-BE49-F238E27FC236}">
                  <a16:creationId xmlns:a16="http://schemas.microsoft.com/office/drawing/2014/main" id="{FDCADB1D-A568-541F-314A-71CEF97DDCB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3;p48">
              <a:extLst>
                <a:ext uri="{FF2B5EF4-FFF2-40B4-BE49-F238E27FC236}">
                  <a16:creationId xmlns:a16="http://schemas.microsoft.com/office/drawing/2014/main" id="{9979DD46-9A84-F0DD-810C-9D60644B4AE6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89;p48">
            <a:extLst>
              <a:ext uri="{FF2B5EF4-FFF2-40B4-BE49-F238E27FC236}">
                <a16:creationId xmlns:a16="http://schemas.microsoft.com/office/drawing/2014/main" id="{C426C1C4-806C-8C27-45BC-DAA3EB41ADAF}"/>
              </a:ext>
            </a:extLst>
          </p:cNvPr>
          <p:cNvGrpSpPr/>
          <p:nvPr/>
        </p:nvGrpSpPr>
        <p:grpSpPr>
          <a:xfrm>
            <a:off x="8912204" y="704230"/>
            <a:ext cx="322729" cy="322729"/>
            <a:chOff x="2594050" y="1631825"/>
            <a:chExt cx="439625" cy="439625"/>
          </a:xfrm>
        </p:grpSpPr>
        <p:sp>
          <p:nvSpPr>
            <p:cNvPr id="15" name="Google Shape;790;p48">
              <a:extLst>
                <a:ext uri="{FF2B5EF4-FFF2-40B4-BE49-F238E27FC236}">
                  <a16:creationId xmlns:a16="http://schemas.microsoft.com/office/drawing/2014/main" id="{FBC3F0EC-CE78-B6F5-51B4-18C6D04AB7C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1;p48">
              <a:extLst>
                <a:ext uri="{FF2B5EF4-FFF2-40B4-BE49-F238E27FC236}">
                  <a16:creationId xmlns:a16="http://schemas.microsoft.com/office/drawing/2014/main" id="{E95B06D1-6344-4737-B1E9-78556971508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2;p48">
              <a:extLst>
                <a:ext uri="{FF2B5EF4-FFF2-40B4-BE49-F238E27FC236}">
                  <a16:creationId xmlns:a16="http://schemas.microsoft.com/office/drawing/2014/main" id="{2F9F31A9-1898-6CA2-3C41-B75F37511AE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3;p48">
              <a:extLst>
                <a:ext uri="{FF2B5EF4-FFF2-40B4-BE49-F238E27FC236}">
                  <a16:creationId xmlns:a16="http://schemas.microsoft.com/office/drawing/2014/main" id="{F8A4C942-EB02-DD93-6CAC-54067C18CC27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93;p48">
            <a:extLst>
              <a:ext uri="{FF2B5EF4-FFF2-40B4-BE49-F238E27FC236}">
                <a16:creationId xmlns:a16="http://schemas.microsoft.com/office/drawing/2014/main" id="{F2A01DEF-8EB1-F4CE-5BB3-E9DAEF723ABF}"/>
              </a:ext>
            </a:extLst>
          </p:cNvPr>
          <p:cNvGrpSpPr/>
          <p:nvPr/>
        </p:nvGrpSpPr>
        <p:grpSpPr>
          <a:xfrm>
            <a:off x="295126" y="4664830"/>
            <a:ext cx="320949" cy="250769"/>
            <a:chOff x="1923075" y="3694075"/>
            <a:chExt cx="437200" cy="341600"/>
          </a:xfrm>
        </p:grpSpPr>
        <p:sp>
          <p:nvSpPr>
            <p:cNvPr id="20" name="Google Shape;894;p48">
              <a:extLst>
                <a:ext uri="{FF2B5EF4-FFF2-40B4-BE49-F238E27FC236}">
                  <a16:creationId xmlns:a16="http://schemas.microsoft.com/office/drawing/2014/main" id="{9F48309E-8A5E-3FB7-7550-FD0EC7D6F2BC}"/>
                </a:ext>
              </a:extLst>
            </p:cNvPr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5;p48">
              <a:extLst>
                <a:ext uri="{FF2B5EF4-FFF2-40B4-BE49-F238E27FC236}">
                  <a16:creationId xmlns:a16="http://schemas.microsoft.com/office/drawing/2014/main" id="{1F914625-4462-8D89-290C-BCF77C71BBBE}"/>
                </a:ext>
              </a:extLst>
            </p:cNvPr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6;p48">
              <a:extLst>
                <a:ext uri="{FF2B5EF4-FFF2-40B4-BE49-F238E27FC236}">
                  <a16:creationId xmlns:a16="http://schemas.microsoft.com/office/drawing/2014/main" id="{9FF0B727-83D9-5EBE-9AE8-E82D8041B681}"/>
                </a:ext>
              </a:extLst>
            </p:cNvPr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7;p48">
              <a:extLst>
                <a:ext uri="{FF2B5EF4-FFF2-40B4-BE49-F238E27FC236}">
                  <a16:creationId xmlns:a16="http://schemas.microsoft.com/office/drawing/2014/main" id="{DDC9B5DD-1CF3-D062-B36E-1F3364FC1D1C}"/>
                </a:ext>
              </a:extLst>
            </p:cNvPr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8;p48">
              <a:extLst>
                <a:ext uri="{FF2B5EF4-FFF2-40B4-BE49-F238E27FC236}">
                  <a16:creationId xmlns:a16="http://schemas.microsoft.com/office/drawing/2014/main" id="{0AE34598-90D3-92E4-3821-6F42F6353B39}"/>
                </a:ext>
              </a:extLst>
            </p:cNvPr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9;p48">
              <a:extLst>
                <a:ext uri="{FF2B5EF4-FFF2-40B4-BE49-F238E27FC236}">
                  <a16:creationId xmlns:a16="http://schemas.microsoft.com/office/drawing/2014/main" id="{D2F4E78D-DA04-7654-BF6F-0243A80BADC3}"/>
                </a:ext>
              </a:extLst>
            </p:cNvPr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0;p48">
              <a:extLst>
                <a:ext uri="{FF2B5EF4-FFF2-40B4-BE49-F238E27FC236}">
                  <a16:creationId xmlns:a16="http://schemas.microsoft.com/office/drawing/2014/main" id="{FFE4B8BD-0095-BCE4-D483-DEE2C8E15C71}"/>
                </a:ext>
              </a:extLst>
            </p:cNvPr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1;p48">
              <a:extLst>
                <a:ext uri="{FF2B5EF4-FFF2-40B4-BE49-F238E27FC236}">
                  <a16:creationId xmlns:a16="http://schemas.microsoft.com/office/drawing/2014/main" id="{5E31A131-7766-42F2-DFF3-FF13D6CE24EC}"/>
                </a:ext>
              </a:extLst>
            </p:cNvPr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2;p48">
              <a:extLst>
                <a:ext uri="{FF2B5EF4-FFF2-40B4-BE49-F238E27FC236}">
                  <a16:creationId xmlns:a16="http://schemas.microsoft.com/office/drawing/2014/main" id="{360B1B02-1F1B-CFCC-D2CC-95C13875A4CF}"/>
                </a:ext>
              </a:extLst>
            </p:cNvPr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7625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Dinner</a:t>
            </a:r>
            <a:endParaRPr sz="3000" dirty="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2427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SUMONICO-</a:t>
            </a:r>
            <a:br>
              <a:rPr lang="en-US" sz="2800" b="1" dirty="0"/>
            </a:br>
            <a:r>
              <a:rPr lang="en-US" sz="2800" b="1" dirty="0"/>
              <a:t>SAMGYUP </a:t>
            </a:r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3"/>
          <a:srcRect l="16727" r="16727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oogle Shape;974;p48">
            <a:extLst>
              <a:ext uri="{FF2B5EF4-FFF2-40B4-BE49-F238E27FC236}">
                <a16:creationId xmlns:a16="http://schemas.microsoft.com/office/drawing/2014/main" id="{35EEA18A-22B7-32FD-96DE-C93ACA6F52D7}"/>
              </a:ext>
            </a:extLst>
          </p:cNvPr>
          <p:cNvGrpSpPr/>
          <p:nvPr/>
        </p:nvGrpSpPr>
        <p:grpSpPr>
          <a:xfrm>
            <a:off x="548666" y="4269856"/>
            <a:ext cx="306634" cy="315131"/>
            <a:chOff x="2605025" y="4998300"/>
            <a:chExt cx="417700" cy="429275"/>
          </a:xfrm>
        </p:grpSpPr>
        <p:sp>
          <p:nvSpPr>
            <p:cNvPr id="3" name="Google Shape;975;p48">
              <a:extLst>
                <a:ext uri="{FF2B5EF4-FFF2-40B4-BE49-F238E27FC236}">
                  <a16:creationId xmlns:a16="http://schemas.microsoft.com/office/drawing/2014/main" id="{78FF8608-8EB6-F459-C282-EF8D7B7C93BA}"/>
                </a:ext>
              </a:extLst>
            </p:cNvPr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76;p48">
              <a:extLst>
                <a:ext uri="{FF2B5EF4-FFF2-40B4-BE49-F238E27FC236}">
                  <a16:creationId xmlns:a16="http://schemas.microsoft.com/office/drawing/2014/main" id="{8F363410-162F-0598-2616-6653A2B7E9F9}"/>
                </a:ext>
              </a:extLst>
            </p:cNvPr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7;p48">
              <a:hlinkClick r:id="rId4" action="ppaction://hlinksldjump"/>
              <a:extLst>
                <a:ext uri="{FF2B5EF4-FFF2-40B4-BE49-F238E27FC236}">
                  <a16:creationId xmlns:a16="http://schemas.microsoft.com/office/drawing/2014/main" id="{E0404E40-55F0-597B-54C2-A35D2D69979F}"/>
                </a:ext>
              </a:extLst>
            </p:cNvPr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08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BREAKFAST</a:t>
            </a:r>
            <a:endParaRPr sz="3000" b="1" dirty="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2427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HOTSILOG</a:t>
            </a:r>
            <a:br>
              <a:rPr lang="en-US" sz="2800" b="1" dirty="0"/>
            </a:br>
            <a:r>
              <a:rPr lang="en-US" sz="2800" b="1" dirty="0"/>
              <a:t>Hot</a:t>
            </a:r>
            <a:r>
              <a:rPr lang="en-US" dirty="0"/>
              <a:t>dog</a:t>
            </a:r>
            <a:br>
              <a:rPr lang="en-US" sz="2800" dirty="0"/>
            </a:br>
            <a:r>
              <a:rPr lang="en-US" sz="2800" b="1" dirty="0" err="1"/>
              <a:t>Si</a:t>
            </a:r>
            <a:r>
              <a:rPr lang="en-US" dirty="0" err="1"/>
              <a:t>naing</a:t>
            </a:r>
            <a:br>
              <a:rPr lang="en-US" sz="2800" dirty="0"/>
            </a:br>
            <a:r>
              <a:rPr lang="en-US" dirty="0" err="1"/>
              <a:t>It</a:t>
            </a:r>
            <a:r>
              <a:rPr lang="en-US" sz="2800" b="1" dirty="0" err="1"/>
              <a:t>log</a:t>
            </a:r>
            <a:endParaRPr lang="en-US" sz="2800" b="1" dirty="0"/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3"/>
          <a:srcRect l="16690" r="16690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oogle Shape;959;p48">
            <a:extLst>
              <a:ext uri="{FF2B5EF4-FFF2-40B4-BE49-F238E27FC236}">
                <a16:creationId xmlns:a16="http://schemas.microsoft.com/office/drawing/2014/main" id="{084534A6-47B6-26CF-F2E9-C9E2B28C7EF7}"/>
              </a:ext>
            </a:extLst>
          </p:cNvPr>
          <p:cNvGrpSpPr/>
          <p:nvPr/>
        </p:nvGrpSpPr>
        <p:grpSpPr>
          <a:xfrm>
            <a:off x="607989" y="4279464"/>
            <a:ext cx="325427" cy="314690"/>
            <a:chOff x="1247825" y="5001950"/>
            <a:chExt cx="443300" cy="428675"/>
          </a:xfrm>
          <a:solidFill>
            <a:schemeClr val="accent2"/>
          </a:solidFill>
        </p:grpSpPr>
        <p:sp>
          <p:nvSpPr>
            <p:cNvPr id="3" name="Google Shape;960;p48">
              <a:hlinkClick r:id="rId4" action="ppaction://hlinksldjump"/>
              <a:extLst>
                <a:ext uri="{FF2B5EF4-FFF2-40B4-BE49-F238E27FC236}">
                  <a16:creationId xmlns:a16="http://schemas.microsoft.com/office/drawing/2014/main" id="{51A23B20-3743-4123-76A8-96B34DBB441F}"/>
                </a:ext>
              </a:extLst>
            </p:cNvPr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61;p48">
              <a:extLst>
                <a:ext uri="{FF2B5EF4-FFF2-40B4-BE49-F238E27FC236}">
                  <a16:creationId xmlns:a16="http://schemas.microsoft.com/office/drawing/2014/main" id="{83C42FF8-F8D0-93DF-930D-DF70808361EA}"/>
                </a:ext>
              </a:extLst>
            </p:cNvPr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2;p48">
              <a:extLst>
                <a:ext uri="{FF2B5EF4-FFF2-40B4-BE49-F238E27FC236}">
                  <a16:creationId xmlns:a16="http://schemas.microsoft.com/office/drawing/2014/main" id="{E9AE5CA8-DA90-286B-FCA2-C99842BE2ED0}"/>
                </a:ext>
              </a:extLst>
            </p:cNvPr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3;p48">
              <a:extLst>
                <a:ext uri="{FF2B5EF4-FFF2-40B4-BE49-F238E27FC236}">
                  <a16:creationId xmlns:a16="http://schemas.microsoft.com/office/drawing/2014/main" id="{55C7876E-2F66-695E-05C1-3549C1C46EA1}"/>
                </a:ext>
              </a:extLst>
            </p:cNvPr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4;p48">
              <a:extLst>
                <a:ext uri="{FF2B5EF4-FFF2-40B4-BE49-F238E27FC236}">
                  <a16:creationId xmlns:a16="http://schemas.microsoft.com/office/drawing/2014/main" id="{11EF5CB4-588D-CFED-89DB-FA1D5BC3974C}"/>
                </a:ext>
              </a:extLst>
            </p:cNvPr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5;p48">
              <a:extLst>
                <a:ext uri="{FF2B5EF4-FFF2-40B4-BE49-F238E27FC236}">
                  <a16:creationId xmlns:a16="http://schemas.microsoft.com/office/drawing/2014/main" id="{FC07AC9F-ABB5-5FF9-F852-5110B1C6A438}"/>
                </a:ext>
              </a:extLst>
            </p:cNvPr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grp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204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279</Words>
  <Application>Microsoft Office PowerPoint</Application>
  <PresentationFormat>On-screen Show (16:9)</PresentationFormat>
  <Paragraphs>112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Inria Serif</vt:lpstr>
      <vt:lpstr>Inria Serif Light</vt:lpstr>
      <vt:lpstr>Playfair Display Medium</vt:lpstr>
      <vt:lpstr>Paulina template</vt:lpstr>
      <vt:lpstr>1st Wedding Anniversary</vt:lpstr>
      <vt:lpstr>WHAT</vt:lpstr>
      <vt:lpstr>WHERE?</vt:lpstr>
      <vt:lpstr>WHEN?</vt:lpstr>
      <vt:lpstr>HOW ?</vt:lpstr>
      <vt:lpstr>NEEDS</vt:lpstr>
      <vt:lpstr>BUDGET</vt:lpstr>
      <vt:lpstr>Dinner</vt:lpstr>
      <vt:lpstr>BREAKFAST</vt:lpstr>
      <vt:lpstr>LUNCH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 Cedrick Almueda</cp:lastModifiedBy>
  <cp:revision>12</cp:revision>
  <dcterms:modified xsi:type="dcterms:W3CDTF">2024-07-12T02:24:40Z</dcterms:modified>
</cp:coreProperties>
</file>