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81F25-CC45-480A-8D1E-83B7FA966E16}" v="445" dt="2022-06-28T17:16:4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43F-8202-507E-EB6E-917D179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482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Smart Sprinkler System Demo</a:t>
            </a:r>
            <a:endParaRPr lang="en-US" dirty="0"/>
          </a:p>
        </p:txBody>
      </p:sp>
      <p:pic>
        <p:nvPicPr>
          <p:cNvPr id="4" name="Picture 4" descr="A picture containing grass, outdoor, field&#10;&#10;Description automatically generated">
            <a:extLst>
              <a:ext uri="{FF2B5EF4-FFF2-40B4-BE49-F238E27FC236}">
                <a16:creationId xmlns:a16="http://schemas.microsoft.com/office/drawing/2014/main" id="{D9CD4C99-BE40-3FED-EF51-64BC331C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80310"/>
            <a:ext cx="8966199" cy="24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E1E8-601B-E3A8-4302-ABEAFDF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Completed Artifacts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B5D8-31E8-B0D3-0EC4-EB03F82B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Technical Design Artifacts:</a:t>
            </a:r>
          </a:p>
          <a:p>
            <a:r>
              <a:rPr lang="en-US" dirty="0">
                <a:cs typeface="Calibri"/>
              </a:rPr>
              <a:t>IoT Integration Architecture Diagram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/>
              </a:rPr>
              <a:t>Code Artifacts:</a:t>
            </a:r>
          </a:p>
          <a:p>
            <a:r>
              <a:rPr lang="en-US" dirty="0">
                <a:ea typeface="+mn-lt"/>
                <a:cs typeface="+mn-lt"/>
              </a:rPr>
              <a:t>National Weather Service Integration Module</a:t>
            </a:r>
          </a:p>
          <a:p>
            <a:r>
              <a:rPr lang="en-US" dirty="0">
                <a:ea typeface="+mn-lt"/>
                <a:cs typeface="+mn-lt"/>
              </a:rPr>
              <a:t>Backend to Controller Integration Service</a:t>
            </a:r>
          </a:p>
          <a:p>
            <a:r>
              <a:rPr lang="en-US" dirty="0">
                <a:ea typeface="+mn-lt"/>
                <a:cs typeface="+mn-lt"/>
              </a:rPr>
              <a:t>Controller to Backend Integration Service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94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E1FF39-7DBF-DD5F-3422-7069F8AF12FC}"/>
              </a:ext>
            </a:extLst>
          </p:cNvPr>
          <p:cNvSpPr/>
          <p:nvPr/>
        </p:nvSpPr>
        <p:spPr>
          <a:xfrm>
            <a:off x="2633889" y="1454603"/>
            <a:ext cx="2213428" cy="507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246A12-0B78-6B22-FF55-1E2E878BC800}"/>
              </a:ext>
            </a:extLst>
          </p:cNvPr>
          <p:cNvSpPr/>
          <p:nvPr/>
        </p:nvSpPr>
        <p:spPr>
          <a:xfrm>
            <a:off x="202746" y="1454604"/>
            <a:ext cx="2213428" cy="50799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04A081B-49F4-A14D-F304-A8EC94B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3173186"/>
            <a:ext cx="1255486" cy="127362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E024C0-EE94-A667-C5B2-4067F9349721}"/>
              </a:ext>
            </a:extLst>
          </p:cNvPr>
          <p:cNvSpPr/>
          <p:nvPr/>
        </p:nvSpPr>
        <p:spPr>
          <a:xfrm>
            <a:off x="468085" y="3724729"/>
            <a:ext cx="1578427" cy="15421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CDC3A-2B97-6360-3C81-E51AA94E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11" y="4343399"/>
            <a:ext cx="792844" cy="801915"/>
          </a:xfrm>
          <a:prstGeom prst="rect">
            <a:avLst/>
          </a:prstGeom>
        </p:spPr>
      </p:pic>
      <p:pic>
        <p:nvPicPr>
          <p:cNvPr id="6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7BE92F5-E7A4-3D65-4B92-F8F0F232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8" y="3790042"/>
            <a:ext cx="738416" cy="756558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1EF11ADA-6BDF-9197-293E-E0670A0D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4352471"/>
            <a:ext cx="783773" cy="792844"/>
          </a:xfrm>
          <a:prstGeom prst="rect">
            <a:avLst/>
          </a:prstGeom>
        </p:spPr>
      </p:pic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35C9AB-BFB7-B66E-C5E3-B8F37DEC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82" y="3790042"/>
            <a:ext cx="783773" cy="756559"/>
          </a:xfrm>
          <a:prstGeom prst="rect">
            <a:avLst/>
          </a:prstGeom>
        </p:spPr>
      </p:pic>
      <p:pic>
        <p:nvPicPr>
          <p:cNvPr id="8" name="Picture 8" descr="A picture containing electronics, cellphone&#10;&#10;Description automatically generated">
            <a:extLst>
              <a:ext uri="{FF2B5EF4-FFF2-40B4-BE49-F238E27FC236}">
                <a16:creationId xmlns:a16="http://schemas.microsoft.com/office/drawing/2014/main" id="{CC4868E2-6791-67E8-D5FF-80444877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294" y="4344080"/>
            <a:ext cx="1099911" cy="109991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22A76D03-EF71-5D58-75EE-FAD9F937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185" y="2670629"/>
            <a:ext cx="2743200" cy="1752600"/>
          </a:xfrm>
          <a:prstGeom prst="rect">
            <a:avLst/>
          </a:prstGeom>
        </p:spPr>
      </p:pic>
      <p:pic>
        <p:nvPicPr>
          <p:cNvPr id="11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ED266D42-BF74-81F7-4A81-49A2BDB27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256" y="3841751"/>
            <a:ext cx="1917701" cy="1197430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4DB1E63C-F2A2-D2E7-789E-4857E2F9E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114" y="4167414"/>
            <a:ext cx="2743200" cy="17526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323FEF-5648-A717-5514-8A95A8CA77DD}"/>
              </a:ext>
            </a:extLst>
          </p:cNvPr>
          <p:cNvCxnSpPr/>
          <p:nvPr/>
        </p:nvCxnSpPr>
        <p:spPr>
          <a:xfrm flipV="1">
            <a:off x="2416175" y="4482646"/>
            <a:ext cx="950683" cy="10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3EF36-9C19-D531-2652-E5BE12F7EB56}"/>
              </a:ext>
            </a:extLst>
          </p:cNvPr>
          <p:cNvCxnSpPr/>
          <p:nvPr/>
        </p:nvCxnSpPr>
        <p:spPr>
          <a:xfrm flipV="1">
            <a:off x="4473121" y="4462234"/>
            <a:ext cx="878114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83BE9-1296-CEEF-06AB-65DC7805C6C2}"/>
              </a:ext>
            </a:extLst>
          </p:cNvPr>
          <p:cNvCxnSpPr>
            <a:cxnSpLocks/>
          </p:cNvCxnSpPr>
          <p:nvPr/>
        </p:nvCxnSpPr>
        <p:spPr>
          <a:xfrm flipV="1">
            <a:off x="9160780" y="4360180"/>
            <a:ext cx="1050469" cy="1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64C54B-C632-C7D7-9D57-901B7FA2F9CF}"/>
              </a:ext>
            </a:extLst>
          </p:cNvPr>
          <p:cNvSpPr txBox="1"/>
          <p:nvPr/>
        </p:nvSpPr>
        <p:spPr>
          <a:xfrm>
            <a:off x="723899" y="1885043"/>
            <a:ext cx="1191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Connected "Things"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1D9AE-32E5-23CE-954E-E35ACD4122A1}"/>
              </a:ext>
            </a:extLst>
          </p:cNvPr>
          <p:cNvSpPr txBox="1"/>
          <p:nvPr/>
        </p:nvSpPr>
        <p:spPr>
          <a:xfrm>
            <a:off x="3136899" y="1885042"/>
            <a:ext cx="1191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IoT Gateway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D35C41-B9AF-073F-A9A6-BE4D3503A2FF}"/>
              </a:ext>
            </a:extLst>
          </p:cNvPr>
          <p:cNvCxnSpPr>
            <a:cxnSpLocks/>
          </p:cNvCxnSpPr>
          <p:nvPr/>
        </p:nvCxnSpPr>
        <p:spPr>
          <a:xfrm flipV="1">
            <a:off x="6949621" y="4398735"/>
            <a:ext cx="996042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20">
            <a:extLst>
              <a:ext uri="{FF2B5EF4-FFF2-40B4-BE49-F238E27FC236}">
                <a16:creationId xmlns:a16="http://schemas.microsoft.com/office/drawing/2014/main" id="{7CA2765B-4821-D5B2-4193-A17717D79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0" y="3913642"/>
            <a:ext cx="1251858" cy="1053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6F425A-012F-BD2A-877E-0F2A8772786A}"/>
              </a:ext>
            </a:extLst>
          </p:cNvPr>
          <p:cNvSpPr txBox="1"/>
          <p:nvPr/>
        </p:nvSpPr>
        <p:spPr>
          <a:xfrm>
            <a:off x="5495470" y="1839684"/>
            <a:ext cx="1328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IoT Integration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25197-C1DD-5354-DC33-C6495762D591}"/>
              </a:ext>
            </a:extLst>
          </p:cNvPr>
          <p:cNvSpPr txBox="1"/>
          <p:nvPr/>
        </p:nvSpPr>
        <p:spPr>
          <a:xfrm>
            <a:off x="10076540" y="1885041"/>
            <a:ext cx="1491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C1206-5DC0-BBC4-9E02-8032324DFC0C}"/>
              </a:ext>
            </a:extLst>
          </p:cNvPr>
          <p:cNvSpPr txBox="1"/>
          <p:nvPr/>
        </p:nvSpPr>
        <p:spPr>
          <a:xfrm>
            <a:off x="7844969" y="1839684"/>
            <a:ext cx="13734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API Gateway and Analytics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4B0C67-6167-A175-1A18-96F89C029CD9}"/>
              </a:ext>
            </a:extLst>
          </p:cNvPr>
          <p:cNvSpPr/>
          <p:nvPr/>
        </p:nvSpPr>
        <p:spPr>
          <a:xfrm>
            <a:off x="5065031" y="1454602"/>
            <a:ext cx="2213428" cy="507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C6136C-17B7-F58B-72EA-1A8361F36848}"/>
              </a:ext>
            </a:extLst>
          </p:cNvPr>
          <p:cNvSpPr/>
          <p:nvPr/>
        </p:nvSpPr>
        <p:spPr>
          <a:xfrm>
            <a:off x="7423602" y="1481817"/>
            <a:ext cx="2213428" cy="507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C30CAB-93FC-399F-BB6A-BE39C8EEAA13}"/>
              </a:ext>
            </a:extLst>
          </p:cNvPr>
          <p:cNvSpPr/>
          <p:nvPr/>
        </p:nvSpPr>
        <p:spPr>
          <a:xfrm>
            <a:off x="9764031" y="1481817"/>
            <a:ext cx="2213428" cy="507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6F9D0-846B-FDBC-A5B4-6C63B7C7AC93}"/>
              </a:ext>
            </a:extLst>
          </p:cNvPr>
          <p:cNvSpPr txBox="1"/>
          <p:nvPr/>
        </p:nvSpPr>
        <p:spPr>
          <a:xfrm>
            <a:off x="2722" y="746579"/>
            <a:ext cx="121865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4472C4"/>
                </a:solidFill>
              </a:rPr>
              <a:t>Smart Sprinkler System IoT Integration Architecture</a:t>
            </a:r>
            <a:endParaRPr lang="en-US" sz="2400" b="1" dirty="0">
              <a:solidFill>
                <a:srgbClr val="4472C4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3E82-7D3C-3588-BF49-48212411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5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142188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Smart Sprinkler System Demo</vt:lpstr>
      <vt:lpstr>Completed Artifacts</vt:lpstr>
      <vt:lpstr>PowerPoint Presentation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2022-06-28T14:39:59Z</dcterms:created>
  <dcterms:modified xsi:type="dcterms:W3CDTF">2022-06-28T17:18:19Z</dcterms:modified>
</cp:coreProperties>
</file>