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e41aa0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de41aa0f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682637"/>
            <a:ext cx="103539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Em poucas palavras, é uma função criada na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um método?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186250"/>
            <a:ext cx="9602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Permite realizar ações em nossa aplicação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3881450"/>
            <a:ext cx="9602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Manipulação dos dados da aplicação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1911213"/>
            <a:ext cx="10353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Interação com o usuário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3881450"/>
            <a:ext cx="9602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usar os métodos junto com a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Usamos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methods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da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3881450"/>
            <a:ext cx="96024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Métodos que esperam parâmetros. Executam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baseando-se no que foi informado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1911232"/>
            <a:ext cx="10353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1 - Métodos “estáticos”. Executam uma função definida, sem esperar parâmetros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