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00B1FD-F11F-4EF6-AE1A-6A70DAD7AB53}">
          <p14:sldIdLst>
            <p14:sldId id="256"/>
            <p14:sldId id="257"/>
            <p14:sldId id="258"/>
            <p14:sldId id="260"/>
            <p14:sldId id="261"/>
          </p14:sldIdLst>
        </p14:section>
        <p14:section name="Untitled Section" id="{8043854C-6CD4-43C0-83A7-4353C53D7749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34E2-D6E9-4096-A0FC-538E97CF29C3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05E78-1488-4B99-BA38-90EB66DAA3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209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938D-7A31-429C-ADC0-6FF20050C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4DBD-E62F-49FA-AEA7-43429A5C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C14A-939B-4FD5-B8F6-A7B50F2B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C754-AC21-41C2-AFC4-8E3FCDB7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2D47-AF94-4F57-9181-3771E3F8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15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A294-E244-4D9C-AD18-E7B52E04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59BD3-9F6C-4E14-95A1-EEFF7A2E3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86C2-97CB-4C20-85B5-FD31B923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A31D9-6D24-4AC0-9C69-DF2D3DCF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45B-F8DD-4727-9CEF-3B91A4D2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976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D36D4-35F3-4EC2-969B-BD951C461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AF8E-DA74-4C73-8324-E37B789E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0BA7-C364-447D-BC32-B3F7B2DE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E635-A3AC-4BE7-A908-4DFC11B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19D0-1509-46E2-A379-E29AB86E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83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251A-2500-49ED-978C-54D06CE6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4190-AC35-4ECB-AAAB-392281F0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7195-7842-49AE-8F5A-5AC9F31C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0D5D-9FA0-43D9-959A-9E41E83B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32F0-F4CA-4208-A718-50C64F5C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48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9AAB-9B66-459D-9DF0-A1754034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6B9E-D381-4FC2-B072-4CE24474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898D-4EB4-4ED3-88C3-697CD42F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839C-E629-4D9C-8F47-7B9D2E0D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133D-42FD-4BD4-A859-0C77D6D4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369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81DD-A295-4476-ACC5-4BBBA773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ACD7-BEB9-459B-8DB4-4E4BF28D3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EE332-1D34-498B-BDB5-C69DD871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6AAB8-AC01-403E-BC59-4BC999D9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0CDF5-7B3F-4D60-84D5-FD769182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EBC2-8655-4670-8554-B12AF5DD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82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B7AB-959A-4236-B04D-0F28626D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BD68-E65C-4AC5-9F05-CAEE762A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A50EF-ECB6-4440-87EA-1E5F7929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B78BB-ADFF-44E4-A31A-F3230586F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B89C8-583A-4B13-8D80-82B7CAFA2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EFCCB-EF8B-4D1C-80FE-3F6B0DEA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556D9-682B-4F35-94A0-39B0AB03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DEADE-9477-4C5E-9EF3-328AEA37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4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8EA8-D359-4235-BB22-0D9B09BD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860AC-4265-48A3-B508-44F3632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BEDD5-2773-4560-858B-C6E32A60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5BE09-AE4A-412D-981D-00294597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407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D0CBC-78DF-4E7F-9A3E-8DC0C35B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944A-842D-469E-AE83-9B99E4CE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0A6D7-8A35-4A96-BCF8-BF7897BE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69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E0EA-F0AA-4AF9-AD71-F365ADFC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80ED-941A-4A80-B384-D6D71469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B21FB-83B4-48F9-8A29-44D520E4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455FB-D2F3-4EA5-9953-443AA2DE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CC940-8009-4885-81E3-976F383F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9CED-9B27-417A-BA71-03C8C74C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029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C3-E459-4C74-8E8F-94712B83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78E6C-86EF-467F-918F-E93EEE5FB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8020-0645-44C5-8846-721935065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3396-82BF-4DD6-869F-93139A2B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649B9-9495-4D49-AF77-1C5957BE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6E6C-1530-4A83-B6DE-5DA07FF2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90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551AC-8998-42D5-926E-06EE2F76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339F9-041E-4AEF-A686-664CFD65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5D3C-EF69-4F0D-B31E-38A09919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96260-FB5A-4990-8F16-7DCF11DCCFFA}" type="datetimeFigureOut">
              <a:rPr lang="en-NL" smtClean="0"/>
              <a:t>20/11/2020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D9DA-259E-4732-AE45-45770D2D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02F3-2DF9-4F75-A2B2-8607D5415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F48B-83C8-4251-B4F5-98E8B19079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615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5F72-C0B1-4779-ADFD-80E69E27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Guide to choose the right Whiskey</a:t>
            </a:r>
            <a:endParaRPr lang="en-NL" sz="4000"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2F295-FE09-435A-A833-60B8C32E79C1}"/>
              </a:ext>
            </a:extLst>
          </p:cNvPr>
          <p:cNvSpPr txBox="1"/>
          <p:nvPr/>
        </p:nvSpPr>
        <p:spPr>
          <a:xfrm>
            <a:off x="4398082" y="2373253"/>
            <a:ext cx="51228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“Whiskey is Liquid sunshine.” 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-</a:t>
            </a:r>
            <a:r>
              <a:rPr lang="en-US" sz="2400" dirty="0">
                <a:solidFill>
                  <a:srgbClr val="FFFF00"/>
                </a:solidFill>
              </a:rPr>
              <a:t>George Bernard Shaw</a:t>
            </a:r>
            <a:endParaRPr lang="en-NL" sz="2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01FD0-5C0C-4B1C-9E8E-9BC3C221B991}"/>
              </a:ext>
            </a:extLst>
          </p:cNvPr>
          <p:cNvSpPr txBox="1"/>
          <p:nvPr/>
        </p:nvSpPr>
        <p:spPr>
          <a:xfrm>
            <a:off x="10409382" y="5541818"/>
            <a:ext cx="171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Presented by:-</a:t>
            </a:r>
          </a:p>
          <a:p>
            <a:r>
              <a:rPr lang="en-US" b="1" dirty="0">
                <a:solidFill>
                  <a:schemeClr val="bg1"/>
                </a:solidFill>
              </a:rPr>
              <a:t>Tushaar Sharma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C6A1B-AF67-48C6-A68C-C998668BE675}"/>
              </a:ext>
            </a:extLst>
          </p:cNvPr>
          <p:cNvSpPr txBox="1"/>
          <p:nvPr/>
        </p:nvSpPr>
        <p:spPr>
          <a:xfrm>
            <a:off x="0" y="275824"/>
            <a:ext cx="540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Variation of price with age of the whisky </a:t>
            </a:r>
            <a:endParaRPr lang="en-N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DC3D4-90FE-4345-92DC-1FC76789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0" y="1307181"/>
            <a:ext cx="7439025" cy="376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4E1CD-70E6-4F31-AEE8-10C1A8F21A17}"/>
              </a:ext>
            </a:extLst>
          </p:cNvPr>
          <p:cNvSpPr txBox="1"/>
          <p:nvPr/>
        </p:nvSpPr>
        <p:spPr>
          <a:xfrm>
            <a:off x="0" y="5842739"/>
            <a:ext cx="1169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price may not always increase with age as it may also depend on other external factors like brand name,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distillery etc.</a:t>
            </a:r>
            <a:r>
              <a:rPr lang="en-US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7962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F3BB6-849D-4B20-AB32-BFA46A1C1F12}"/>
              </a:ext>
            </a:extLst>
          </p:cNvPr>
          <p:cNvSpPr txBox="1"/>
          <p:nvPr/>
        </p:nvSpPr>
        <p:spPr>
          <a:xfrm>
            <a:off x="0" y="223736"/>
            <a:ext cx="1098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most common ingredients/flavours/tastes used to describe a single malt and blended whisky </a:t>
            </a:r>
            <a:endParaRPr lang="en-N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59AEF-82AD-4EF3-8B83-AE722D6D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5475"/>
            <a:ext cx="5588668" cy="2945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2AA06-779B-403C-A77B-0ED1D882214C}"/>
              </a:ext>
            </a:extLst>
          </p:cNvPr>
          <p:cNvSpPr txBox="1"/>
          <p:nvPr/>
        </p:nvSpPr>
        <p:spPr>
          <a:xfrm>
            <a:off x="178681" y="85910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Malt Whisky</a:t>
            </a:r>
            <a:endParaRPr lang="en-NL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5CE4F-54E9-460A-AA29-571CF056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38" y="1895475"/>
            <a:ext cx="4486275" cy="415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1603A-120E-4FF8-8BE4-175B14BAB82D}"/>
              </a:ext>
            </a:extLst>
          </p:cNvPr>
          <p:cNvSpPr txBox="1"/>
          <p:nvPr/>
        </p:nvSpPr>
        <p:spPr>
          <a:xfrm>
            <a:off x="7133049" y="8591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Blended Whisky </a:t>
            </a:r>
            <a:endParaRPr lang="en-N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92C2D-CE67-4D9E-97FD-687AD27E0146}"/>
              </a:ext>
            </a:extLst>
          </p:cNvPr>
          <p:cNvSpPr txBox="1"/>
          <p:nvPr/>
        </p:nvSpPr>
        <p:spPr>
          <a:xfrm flipH="1">
            <a:off x="0" y="1309806"/>
            <a:ext cx="5242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Does the image below remind you of something?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264709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7FE99-4FB1-4667-B66D-2C4002440166}"/>
              </a:ext>
            </a:extLst>
          </p:cNvPr>
          <p:cNvSpPr txBox="1"/>
          <p:nvPr/>
        </p:nvSpPr>
        <p:spPr>
          <a:xfrm>
            <a:off x="0" y="223735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Other Interesting Facts in the data set: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Diamond Jubilee by John Walker &amp; Sons, with 42.5% was the most expensive whisky priced at $157000.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Three whiskies almost touch perfection, scoring 97 points! The most affordable of the three is Johnnie Walker Blue Label priced at $225.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The Gordon &amp; MacPhail Generations: Glenlivet is the oldest bottle with an age of 70 priced at $21000.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Monarch of the Glen is the most affordable option with a price of only $12 dollars.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  <a:latin typeface="Helvetica Neue"/>
            </a:endParaRP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7118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1E184-79BB-4287-8138-4E119CFD2A58}"/>
              </a:ext>
            </a:extLst>
          </p:cNvPr>
          <p:cNvSpPr txBox="1"/>
          <p:nvPr/>
        </p:nvSpPr>
        <p:spPr>
          <a:xfrm>
            <a:off x="1" y="486382"/>
            <a:ext cx="11945566" cy="4247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Conclusions 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There are five categories of whiskies: Single Malt, Blended whiskies, Blended Malts, Single Grain whiskies and Grain whiskies.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most popular and widely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sold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category are the Single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Blended Malt whiskies receive a higher score on an average.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If one likes strong whiskies go for the Single Grain or Grain whiskies having a higher age and highest alcohol content.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Check the ingredients of your whiskey.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If one likes a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subtle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, floral, matured, soft taste go for the Single Malt and if one enjoys a smooth, creamy, dark style choose a Blended Malt.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9196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717FE-4B4F-4CF9-BB01-A023A3BBD93D}"/>
              </a:ext>
            </a:extLst>
          </p:cNvPr>
          <p:cNvSpPr txBox="1"/>
          <p:nvPr/>
        </p:nvSpPr>
        <p:spPr>
          <a:xfrm>
            <a:off x="0" y="486383"/>
            <a:ext cx="5471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Thank you for your time!</a:t>
            </a:r>
            <a:endParaRPr lang="en-NL" sz="4000" b="1" i="1" dirty="0"/>
          </a:p>
        </p:txBody>
      </p:sp>
    </p:spTree>
    <p:extLst>
      <p:ext uri="{BB962C8B-B14F-4D97-AF65-F5344CB8AC3E}">
        <p14:creationId xmlns:p14="http://schemas.microsoft.com/office/powerpoint/2010/main" val="9600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CCE5C-E7C5-4C5D-B29C-572D486E7CF8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19484-3EEF-4480-A4E3-4F75F0C2F03B}"/>
              </a:ext>
            </a:extLst>
          </p:cNvPr>
          <p:cNvSpPr txBox="1"/>
          <p:nvPr/>
        </p:nvSpPr>
        <p:spPr>
          <a:xfrm>
            <a:off x="-22698" y="1496732"/>
            <a:ext cx="117394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Whisky or whiskey is a type of distilled alcoholic beverage made from fermented grain mash. Whisky is typically aged in wooden casks, generally made of charred white oak. </a:t>
            </a:r>
          </a:p>
          <a:p>
            <a:endParaRPr lang="en-GB" sz="2000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i="1" dirty="0"/>
              <a:t>Whisky is distilled throughout the world, most popularly in Scotland, Ireland, the United States, and Japan. It comes in many styles and some countries have strict regulations regarding its production. </a:t>
            </a:r>
          </a:p>
          <a:p>
            <a:endParaRPr lang="en-GB" sz="2000" i="1" dirty="0"/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main </a:t>
            </a:r>
            <a:r>
              <a:rPr lang="en-GB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difference between scotch</a:t>
            </a:r>
            <a:r>
              <a:rPr lang="en-GB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whisky is</a:t>
            </a:r>
            <a:r>
              <a:rPr lang="en-GB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geographic, but also ingredients and spellings. </a:t>
            </a:r>
            <a:r>
              <a:rPr lang="en-GB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Scotch is whisky</a:t>
            </a:r>
            <a:r>
              <a:rPr lang="en-GB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made in Scotland, while bourbon </a:t>
            </a:r>
            <a:r>
              <a:rPr lang="en-GB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whiskey</a:t>
            </a:r>
            <a:r>
              <a:rPr lang="en-GB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made </a:t>
            </a:r>
            <a:r>
              <a:rPr lang="en-GB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the</a:t>
            </a:r>
            <a:r>
              <a:rPr lang="en-GB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U.S.A, generally Kentucky. </a:t>
            </a:r>
            <a:r>
              <a:rPr lang="en-GB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Scotch is</a:t>
            </a:r>
            <a:r>
              <a:rPr lang="en-GB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made mostly from malted barley, while bourbon </a:t>
            </a:r>
            <a:r>
              <a:rPr lang="en-GB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GB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distilled from corn</a:t>
            </a:r>
            <a:r>
              <a:rPr lang="en-GB" sz="2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NL" sz="2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A2F36-C201-4F46-B0F5-B82130B7608A}"/>
              </a:ext>
            </a:extLst>
          </p:cNvPr>
          <p:cNvSpPr txBox="1"/>
          <p:nvPr/>
        </p:nvSpPr>
        <p:spPr>
          <a:xfrm>
            <a:off x="0" y="389106"/>
            <a:ext cx="4085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</a:t>
            </a:r>
            <a:endParaRPr lang="en-NL" sz="3200" b="1" dirty="0"/>
          </a:p>
        </p:txBody>
      </p:sp>
    </p:spTree>
    <p:extLst>
      <p:ext uri="{BB962C8B-B14F-4D97-AF65-F5344CB8AC3E}">
        <p14:creationId xmlns:p14="http://schemas.microsoft.com/office/powerpoint/2010/main" val="24328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B56F7-AC3F-495A-B44C-CEF6C5A17D56}"/>
              </a:ext>
            </a:extLst>
          </p:cNvPr>
          <p:cNvSpPr txBox="1"/>
          <p:nvPr/>
        </p:nvSpPr>
        <p:spPr>
          <a:xfrm>
            <a:off x="0" y="909921"/>
            <a:ext cx="854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 is based on a dataset of user reviews of different brands and bottles of whiskies .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CB95F-33CA-4BA0-B836-ABD47CBB34BB}"/>
              </a:ext>
            </a:extLst>
          </p:cNvPr>
          <p:cNvSpPr txBox="1"/>
          <p:nvPr/>
        </p:nvSpPr>
        <p:spPr>
          <a:xfrm>
            <a:off x="0" y="1993188"/>
            <a:ext cx="71929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name: Name on the bottle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category : (e.g., Single Malt/Blended)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review.point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: Points out of 100 given by each reviewer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price : price of the bottle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currency : Unit of price (e.g. $ dollars)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description : Bottle review (Adjectives defining the ingredients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9E2A3-96BA-4E1A-BC86-D1050A0675D6}"/>
              </a:ext>
            </a:extLst>
          </p:cNvPr>
          <p:cNvSpPr txBox="1"/>
          <p:nvPr/>
        </p:nvSpPr>
        <p:spPr>
          <a:xfrm>
            <a:off x="0" y="12645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5631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DE422-6FCA-4BC6-A2B9-E1B6DD745301}"/>
              </a:ext>
            </a:extLst>
          </p:cNvPr>
          <p:cNvSpPr txBox="1"/>
          <p:nvPr/>
        </p:nvSpPr>
        <p:spPr>
          <a:xfrm>
            <a:off x="0" y="1460172"/>
            <a:ext cx="117484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The mean price for a good/expensive whisky was around $570.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minimum age of a scotch whisky starts from 3 years, which is the minimum maturation time before a spirit can be called (Scotch) whisky.</a:t>
            </a:r>
          </a:p>
          <a:p>
            <a:endParaRPr lang="en-GB" dirty="0"/>
          </a:p>
          <a:p>
            <a:r>
              <a:rPr lang="en-GB" dirty="0"/>
              <a:t>Source: </a:t>
            </a:r>
            <a:r>
              <a:rPr lang="en-GB" u="sng" dirty="0"/>
              <a:t>https://scotchwhisky.com/magazine/ask-the-professor/8033/whisky-and-maturity-why-three-years/</a:t>
            </a:r>
          </a:p>
          <a:p>
            <a:endParaRPr lang="en-GB" dirty="0"/>
          </a:p>
          <a:p>
            <a:r>
              <a:rPr lang="en-GB" dirty="0"/>
              <a:t>Alcohol by Volume (ABV) minimum value is 40% which is minimum percentage for a (Scotch) whisky according to Scottish regulations.</a:t>
            </a:r>
          </a:p>
          <a:p>
            <a:endParaRPr lang="en-GB" dirty="0"/>
          </a:p>
          <a:p>
            <a:r>
              <a:rPr lang="en-GB" dirty="0"/>
              <a:t>Source: </a:t>
            </a:r>
            <a:r>
              <a:rPr lang="en-GB" u="sng" dirty="0"/>
              <a:t>https://flaviar.com/blog/alcohol-content-in-whisky</a:t>
            </a:r>
          </a:p>
          <a:p>
            <a:endParaRPr lang="en-GB" dirty="0"/>
          </a:p>
          <a:p>
            <a:r>
              <a:rPr lang="en-GB" dirty="0"/>
              <a:t>The above points indicated the data was extracted correctly as seen in the following data visualizations.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DD4F4-72BC-46D5-9DEA-057F7E2B96D0}"/>
              </a:ext>
            </a:extLst>
          </p:cNvPr>
          <p:cNvSpPr txBox="1"/>
          <p:nvPr/>
        </p:nvSpPr>
        <p:spPr>
          <a:xfrm>
            <a:off x="184826" y="319515"/>
            <a:ext cx="266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Exploring Data</a:t>
            </a:r>
            <a:endParaRPr lang="en-NL" sz="3200" b="1" dirty="0"/>
          </a:p>
        </p:txBody>
      </p:sp>
    </p:spTree>
    <p:extLst>
      <p:ext uri="{BB962C8B-B14F-4D97-AF65-F5344CB8AC3E}">
        <p14:creationId xmlns:p14="http://schemas.microsoft.com/office/powerpoint/2010/main" val="15747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A387-3DEA-4A5E-880A-C3C56AF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8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Age and ABV Distribution</a:t>
            </a:r>
            <a:endParaRPr lang="en-NL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19497-E77F-4654-AAD2-4777992A99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758" y="1825624"/>
            <a:ext cx="4648200" cy="34099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A3F2FA-8E1E-405C-AB0C-193D03B4B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2162" y="1797255"/>
            <a:ext cx="4752090" cy="34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865AB-67E3-405F-A1A8-849BEDC98DAB}"/>
              </a:ext>
            </a:extLst>
          </p:cNvPr>
          <p:cNvSpPr txBox="1"/>
          <p:nvPr/>
        </p:nvSpPr>
        <p:spPr>
          <a:xfrm>
            <a:off x="77821" y="4640094"/>
            <a:ext cx="11391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review points graph on the left also braces the famous quote by </a:t>
            </a:r>
            <a:r>
              <a:rPr lang="en-GB" b="0" i="0" dirty="0">
                <a:solidFill>
                  <a:srgbClr val="000000"/>
                </a:solidFill>
                <a:effectLst/>
                <a:latin typeface="Passion One"/>
              </a:rPr>
              <a:t>Raymond Chandler (</a:t>
            </a:r>
            <a:r>
              <a:rPr lang="en-GB" b="0" i="0" dirty="0">
                <a:solidFill>
                  <a:srgbClr val="2E2E2E"/>
                </a:solidFill>
                <a:effectLst/>
                <a:latin typeface="Open Sans"/>
              </a:rPr>
              <a:t>Novelist and screenwriter).</a:t>
            </a:r>
          </a:p>
          <a:p>
            <a:pPr algn="l"/>
            <a:r>
              <a:rPr lang="en-GB" b="0" i="0" dirty="0">
                <a:solidFill>
                  <a:srgbClr val="2E2E2E"/>
                </a:solidFill>
                <a:effectLst/>
                <a:latin typeface="Open Sans"/>
              </a:rPr>
              <a:t>“There is no bad whiskey. There are only some whiskeys that aren’t as good as others.”</a:t>
            </a:r>
          </a:p>
          <a:p>
            <a:pPr algn="l"/>
            <a:endParaRPr lang="en-GB" dirty="0">
              <a:solidFill>
                <a:srgbClr val="2E2E2E"/>
              </a:solidFill>
              <a:latin typeface="Open Sans"/>
            </a:endParaRPr>
          </a:p>
          <a:p>
            <a:pPr algn="l"/>
            <a:endParaRPr lang="en-GB" b="0" i="0" dirty="0">
              <a:solidFill>
                <a:srgbClr val="2E2E2E"/>
              </a:solidFill>
              <a:effectLst/>
              <a:latin typeface="Open Sans"/>
            </a:endParaRPr>
          </a:p>
          <a:p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C75CD4-E5C7-4995-84E7-20E0E9DF72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5294" y="891550"/>
            <a:ext cx="4686300" cy="3429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0C81AE-056A-4CF9-B8E6-336088DD7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5544" y="891550"/>
            <a:ext cx="4772025" cy="3448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7D512-7B05-43F0-B3A0-5A1A45FF53A2}"/>
              </a:ext>
            </a:extLst>
          </p:cNvPr>
          <p:cNvSpPr txBox="1"/>
          <p:nvPr/>
        </p:nvSpPr>
        <p:spPr>
          <a:xfrm>
            <a:off x="0" y="272374"/>
            <a:ext cx="365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Price and Review Points Distribution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81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2FFC0-6621-429A-A362-C0CB696AE7E6}"/>
              </a:ext>
            </a:extLst>
          </p:cNvPr>
          <p:cNvSpPr txBox="1"/>
          <p:nvPr/>
        </p:nvSpPr>
        <p:spPr>
          <a:xfrm>
            <a:off x="30580" y="566509"/>
            <a:ext cx="539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Whisky Categories and their distribution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939D9-FE76-4CAD-B23B-30DE2D23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6" y="1314450"/>
            <a:ext cx="11170821" cy="52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4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94A53-C3E4-4FD9-A4B5-3B9C217E76A2}"/>
              </a:ext>
            </a:extLst>
          </p:cNvPr>
          <p:cNvSpPr txBox="1"/>
          <p:nvPr/>
        </p:nvSpPr>
        <p:spPr>
          <a:xfrm>
            <a:off x="0" y="376760"/>
            <a:ext cx="6603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Comparison of mean price for all categories </a:t>
            </a:r>
            <a:endParaRPr lang="en-NL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DC3F6-DFCD-4E83-AC6B-792800CC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249028"/>
            <a:ext cx="6772275" cy="4600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DEB03-649B-4B2F-B9CB-06020BE7A84B}"/>
              </a:ext>
            </a:extLst>
          </p:cNvPr>
          <p:cNvSpPr txBox="1"/>
          <p:nvPr/>
        </p:nvSpPr>
        <p:spPr>
          <a:xfrm>
            <a:off x="0" y="6024480"/>
            <a:ext cx="1172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Blended and Blended malt scotch whiskies have a similar median price which is approximately 50 dollars lower than the rest of the categories.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89044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D67C4-C181-4606-8B56-4C187B854A54}"/>
              </a:ext>
            </a:extLst>
          </p:cNvPr>
          <p:cNvSpPr txBox="1"/>
          <p:nvPr/>
        </p:nvSpPr>
        <p:spPr>
          <a:xfrm>
            <a:off x="0" y="359923"/>
            <a:ext cx="543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and alcohol percentage(ABV) comparison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72DCE-2A09-49BF-85C6-BDB3AB6E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8" y="1122951"/>
            <a:ext cx="10839450" cy="4295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B16B0A-95C7-45C1-B9B9-C46EA72D013A}"/>
              </a:ext>
            </a:extLst>
          </p:cNvPr>
          <p:cNvSpPr txBox="1"/>
          <p:nvPr/>
        </p:nvSpPr>
        <p:spPr>
          <a:xfrm>
            <a:off x="0" y="5735049"/>
            <a:ext cx="8151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Single Grain and Grain Scotch whiskies are preserved for th</a:t>
            </a:r>
            <a:r>
              <a:rPr lang="en-GB" sz="1400" dirty="0">
                <a:solidFill>
                  <a:srgbClr val="000000"/>
                </a:solidFill>
                <a:latin typeface="Helvetica Neue"/>
              </a:rPr>
              <a:t>e longer durations in terms of mean age.</a:t>
            </a:r>
            <a:endParaRPr lang="en-GB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Single Grain Whisky has the highest alcohol percentage.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895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729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Helvetica Neue</vt:lpstr>
      <vt:lpstr>Open Sans</vt:lpstr>
      <vt:lpstr>Passion One</vt:lpstr>
      <vt:lpstr>Office Theme</vt:lpstr>
      <vt:lpstr>Guide to choose the right Whiskey</vt:lpstr>
      <vt:lpstr>PowerPoint Presentation</vt:lpstr>
      <vt:lpstr>PowerPoint Presentation</vt:lpstr>
      <vt:lpstr>PowerPoint Presentation</vt:lpstr>
      <vt:lpstr>Age and ABV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Whisky Recommendation</dc:title>
  <dc:creator>Tushaar Sharma</dc:creator>
  <cp:lastModifiedBy>Tushaar Sharma</cp:lastModifiedBy>
  <cp:revision>21</cp:revision>
  <dcterms:created xsi:type="dcterms:W3CDTF">2020-11-19T21:46:05Z</dcterms:created>
  <dcterms:modified xsi:type="dcterms:W3CDTF">2020-11-20T08:27:36Z</dcterms:modified>
</cp:coreProperties>
</file>