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9" r:id="rId21"/>
    <p:sldId id="277" r:id="rId22"/>
    <p:sldId id="278" r:id="rId23"/>
    <p:sldId id="276" r:id="rId24"/>
    <p:sldId id="27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7ABD4-F56A-43E2-9F3E-14E8765B3DF6}" v="48" dt="2021-12-15T23:46:27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olinaro" userId="4d62c245763c19ce" providerId="LiveId" clId="{69F7ABD4-F56A-43E2-9F3E-14E8765B3DF6}"/>
    <pc:docChg chg="undo custSel addSld delSld modSld sldOrd addMainMaster delMainMaster">
      <pc:chgData name="Jack Molinaro" userId="4d62c245763c19ce" providerId="LiveId" clId="{69F7ABD4-F56A-43E2-9F3E-14E8765B3DF6}" dt="2021-12-15T23:46:27.008" v="2793" actId="164"/>
      <pc:docMkLst>
        <pc:docMk/>
      </pc:docMkLst>
      <pc:sldChg chg="addSp delSp modSp mod setBg modClrScheme addAnim modAnim delDesignElem chgLayout">
        <pc:chgData name="Jack Molinaro" userId="4d62c245763c19ce" providerId="LiveId" clId="{69F7ABD4-F56A-43E2-9F3E-14E8765B3DF6}" dt="2021-12-10T21:00:22.395" v="84"/>
        <pc:sldMkLst>
          <pc:docMk/>
          <pc:sldMk cId="3879600776" sldId="256"/>
        </pc:sldMkLst>
        <pc:spChg chg="mod">
          <ac:chgData name="Jack Molinaro" userId="4d62c245763c19ce" providerId="LiveId" clId="{69F7ABD4-F56A-43E2-9F3E-14E8765B3DF6}" dt="2021-12-10T20:59:43.597" v="80" actId="26606"/>
          <ac:spMkLst>
            <pc:docMk/>
            <pc:sldMk cId="3879600776" sldId="256"/>
            <ac:spMk id="2" creationId="{1D361C55-1E51-4572-872E-0048FFE0A601}"/>
          </ac:spMkLst>
        </pc:spChg>
        <pc:spChg chg="mod">
          <ac:chgData name="Jack Molinaro" userId="4d62c245763c19ce" providerId="LiveId" clId="{69F7ABD4-F56A-43E2-9F3E-14E8765B3DF6}" dt="2021-12-10T20:59:43.597" v="80" actId="26606"/>
          <ac:spMkLst>
            <pc:docMk/>
            <pc:sldMk cId="3879600776" sldId="256"/>
            <ac:spMk id="3" creationId="{06A66E26-DE92-4245-BE55-110D689C15B6}"/>
          </ac:spMkLst>
        </pc:spChg>
        <pc:spChg chg="add del">
          <ac:chgData name="Jack Molinaro" userId="4d62c245763c19ce" providerId="LiveId" clId="{69F7ABD4-F56A-43E2-9F3E-14E8765B3DF6}" dt="2021-12-10T20:59:43.597" v="80" actId="26606"/>
          <ac:spMkLst>
            <pc:docMk/>
            <pc:sldMk cId="3879600776" sldId="256"/>
            <ac:spMk id="9" creationId="{8C37C960-91F5-4F61-B2CD-8A037920720B}"/>
          </ac:spMkLst>
        </pc:spChg>
        <pc:spChg chg="add del">
          <ac:chgData name="Jack Molinaro" userId="4d62c245763c19ce" providerId="LiveId" clId="{69F7ABD4-F56A-43E2-9F3E-14E8765B3DF6}" dt="2021-12-10T21:00:22.395" v="84"/>
          <ac:spMkLst>
            <pc:docMk/>
            <pc:sldMk cId="3879600776" sldId="256"/>
            <ac:spMk id="14" creationId="{4E1EF4E8-5513-4BF5-BC41-04645281C672}"/>
          </ac:spMkLst>
        </pc:spChg>
        <pc:spChg chg="add del">
          <ac:chgData name="Jack Molinaro" userId="4d62c245763c19ce" providerId="LiveId" clId="{69F7ABD4-F56A-43E2-9F3E-14E8765B3DF6}" dt="2021-12-10T21:00:22.395" v="84"/>
          <ac:spMkLst>
            <pc:docMk/>
            <pc:sldMk cId="3879600776" sldId="256"/>
            <ac:spMk id="16" creationId="{F1195305-FB27-4331-8243-C4D3338DCB04}"/>
          </ac:spMkLst>
        </pc:spChg>
        <pc:picChg chg="add mod ord">
          <ac:chgData name="Jack Molinaro" userId="4d62c245763c19ce" providerId="LiveId" clId="{69F7ABD4-F56A-43E2-9F3E-14E8765B3DF6}" dt="2021-12-10T20:59:43.597" v="80" actId="26606"/>
          <ac:picMkLst>
            <pc:docMk/>
            <pc:sldMk cId="3879600776" sldId="256"/>
            <ac:picMk id="4" creationId="{1E0EB122-9DA7-42A2-9384-B9D0ECC5114F}"/>
          </ac:picMkLst>
        </pc:picChg>
      </pc:sldChg>
      <pc:sldChg chg="modSp new del mod">
        <pc:chgData name="Jack Molinaro" userId="4d62c245763c19ce" providerId="LiveId" clId="{69F7ABD4-F56A-43E2-9F3E-14E8765B3DF6}" dt="2021-12-10T20:59:48.431" v="81" actId="2696"/>
        <pc:sldMkLst>
          <pc:docMk/>
          <pc:sldMk cId="1599040512" sldId="257"/>
        </pc:sldMkLst>
        <pc:spChg chg="mod">
          <ac:chgData name="Jack Molinaro" userId="4d62c245763c19ce" providerId="LiveId" clId="{69F7ABD4-F56A-43E2-9F3E-14E8765B3DF6}" dt="2021-12-10T20:59:25.059" v="79" actId="20577"/>
          <ac:spMkLst>
            <pc:docMk/>
            <pc:sldMk cId="1599040512" sldId="257"/>
            <ac:spMk id="2" creationId="{C80B1FD0-E0FA-4B39-B36A-6D6539B31A29}"/>
          </ac:spMkLst>
        </pc:spChg>
      </pc:sldChg>
      <pc:sldChg chg="addSp modSp new mod setBg setClrOvrMap">
        <pc:chgData name="Jack Molinaro" userId="4d62c245763c19ce" providerId="LiveId" clId="{69F7ABD4-F56A-43E2-9F3E-14E8765B3DF6}" dt="2021-12-13T03:38:16.344" v="2679" actId="20577"/>
        <pc:sldMkLst>
          <pc:docMk/>
          <pc:sldMk cId="3037884251" sldId="257"/>
        </pc:sldMkLst>
        <pc:spChg chg="mod">
          <ac:chgData name="Jack Molinaro" userId="4d62c245763c19ce" providerId="LiveId" clId="{69F7ABD4-F56A-43E2-9F3E-14E8765B3DF6}" dt="2021-12-10T21:02:01.203" v="124" actId="20577"/>
          <ac:spMkLst>
            <pc:docMk/>
            <pc:sldMk cId="3037884251" sldId="257"/>
            <ac:spMk id="2" creationId="{D8DD1B6F-6DEE-40AC-8725-F82C6B50C08D}"/>
          </ac:spMkLst>
        </pc:spChg>
        <pc:spChg chg="mod">
          <ac:chgData name="Jack Molinaro" userId="4d62c245763c19ce" providerId="LiveId" clId="{69F7ABD4-F56A-43E2-9F3E-14E8765B3DF6}" dt="2021-12-13T03:38:16.344" v="2679" actId="20577"/>
          <ac:spMkLst>
            <pc:docMk/>
            <pc:sldMk cId="3037884251" sldId="257"/>
            <ac:spMk id="3" creationId="{43DAC7AE-45E9-4A58-A42A-145A601B2D47}"/>
          </ac:spMkLst>
        </pc:spChg>
        <pc:spChg chg="add">
          <ac:chgData name="Jack Molinaro" userId="4d62c245763c19ce" providerId="LiveId" clId="{69F7ABD4-F56A-43E2-9F3E-14E8765B3DF6}" dt="2021-12-10T21:00:40.762" v="85" actId="26606"/>
          <ac:spMkLst>
            <pc:docMk/>
            <pc:sldMk cId="3037884251" sldId="257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0T21:00:40.762" v="85" actId="26606"/>
          <ac:spMkLst>
            <pc:docMk/>
            <pc:sldMk cId="3037884251" sldId="257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0T21:00:40.762" v="85" actId="26606"/>
          <ac:spMkLst>
            <pc:docMk/>
            <pc:sldMk cId="3037884251" sldId="257"/>
            <ac:spMk id="12" creationId="{64E585EA-75FD-4025-8270-F66A58A15CDA}"/>
          </ac:spMkLst>
        </pc:spChg>
      </pc:sldChg>
      <pc:sldChg chg="addSp modSp new mod setBg setClrOvrMap">
        <pc:chgData name="Jack Molinaro" userId="4d62c245763c19ce" providerId="LiveId" clId="{69F7ABD4-F56A-43E2-9F3E-14E8765B3DF6}" dt="2021-12-11T00:04:55.822" v="750" actId="207"/>
        <pc:sldMkLst>
          <pc:docMk/>
          <pc:sldMk cId="2175260236" sldId="258"/>
        </pc:sldMkLst>
        <pc:spChg chg="mod">
          <ac:chgData name="Jack Molinaro" userId="4d62c245763c19ce" providerId="LiveId" clId="{69F7ABD4-F56A-43E2-9F3E-14E8765B3DF6}" dt="2021-12-11T00:04:23.798" v="741" actId="20577"/>
          <ac:spMkLst>
            <pc:docMk/>
            <pc:sldMk cId="2175260236" sldId="258"/>
            <ac:spMk id="2" creationId="{29E78D18-311E-4BDE-8D29-E28D7F5440B6}"/>
          </ac:spMkLst>
        </pc:spChg>
        <pc:spChg chg="mod">
          <ac:chgData name="Jack Molinaro" userId="4d62c245763c19ce" providerId="LiveId" clId="{69F7ABD4-F56A-43E2-9F3E-14E8765B3DF6}" dt="2021-12-11T00:04:55.822" v="750" actId="207"/>
          <ac:spMkLst>
            <pc:docMk/>
            <pc:sldMk cId="2175260236" sldId="258"/>
            <ac:spMk id="3" creationId="{DD7A07E2-84B1-42C4-AC17-8717C4BA36FE}"/>
          </ac:spMkLst>
        </pc:spChg>
        <pc:spChg chg="add">
          <ac:chgData name="Jack Molinaro" userId="4d62c245763c19ce" providerId="LiveId" clId="{69F7ABD4-F56A-43E2-9F3E-14E8765B3DF6}" dt="2021-12-10T21:24:52.683" v="351" actId="26606"/>
          <ac:spMkLst>
            <pc:docMk/>
            <pc:sldMk cId="2175260236" sldId="258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0T21:24:52.683" v="351" actId="26606"/>
          <ac:spMkLst>
            <pc:docMk/>
            <pc:sldMk cId="2175260236" sldId="258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0T21:24:52.683" v="351" actId="26606"/>
          <ac:spMkLst>
            <pc:docMk/>
            <pc:sldMk cId="2175260236" sldId="258"/>
            <ac:spMk id="12" creationId="{64E585EA-75FD-4025-8270-F66A58A15CDA}"/>
          </ac:spMkLst>
        </pc:spChg>
      </pc:sldChg>
      <pc:sldChg chg="addSp modSp add mod ord setBg setClrOvrMap">
        <pc:chgData name="Jack Molinaro" userId="4d62c245763c19ce" providerId="LiveId" clId="{69F7ABD4-F56A-43E2-9F3E-14E8765B3DF6}" dt="2021-12-10T21:23:06.113" v="348" actId="403"/>
        <pc:sldMkLst>
          <pc:docMk/>
          <pc:sldMk cId="2294213008" sldId="259"/>
        </pc:sldMkLst>
        <pc:spChg chg="mod">
          <ac:chgData name="Jack Molinaro" userId="4d62c245763c19ce" providerId="LiveId" clId="{69F7ABD4-F56A-43E2-9F3E-14E8765B3DF6}" dt="2021-12-10T21:22:58.102" v="341" actId="26606"/>
          <ac:spMkLst>
            <pc:docMk/>
            <pc:sldMk cId="2294213008" sldId="259"/>
            <ac:spMk id="2" creationId="{F06D8694-1E3C-4EB4-B8C3-5BFDCD7639BA}"/>
          </ac:spMkLst>
        </pc:spChg>
        <pc:spChg chg="mod">
          <ac:chgData name="Jack Molinaro" userId="4d62c245763c19ce" providerId="LiveId" clId="{69F7ABD4-F56A-43E2-9F3E-14E8765B3DF6}" dt="2021-12-10T21:23:06.113" v="348" actId="403"/>
          <ac:spMkLst>
            <pc:docMk/>
            <pc:sldMk cId="2294213008" sldId="259"/>
            <ac:spMk id="3" creationId="{17B881EA-52DE-4CC8-8E0A-4A0067F3A6D9}"/>
          </ac:spMkLst>
        </pc:spChg>
        <pc:spChg chg="add">
          <ac:chgData name="Jack Molinaro" userId="4d62c245763c19ce" providerId="LiveId" clId="{69F7ABD4-F56A-43E2-9F3E-14E8765B3DF6}" dt="2021-12-10T21:22:58.102" v="341" actId="26606"/>
          <ac:spMkLst>
            <pc:docMk/>
            <pc:sldMk cId="2294213008" sldId="259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0T21:22:58.102" v="341" actId="26606"/>
          <ac:spMkLst>
            <pc:docMk/>
            <pc:sldMk cId="2294213008" sldId="259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0T21:22:58.102" v="341" actId="26606"/>
          <ac:spMkLst>
            <pc:docMk/>
            <pc:sldMk cId="2294213008" sldId="259"/>
            <ac:spMk id="12" creationId="{64E585EA-75FD-4025-8270-F66A58A15CDA}"/>
          </ac:spMkLst>
        </pc:spChg>
      </pc:sldChg>
      <pc:sldChg chg="addSp delSp modSp new mod setBg setClrOvrMap delDesignElem chgLayout">
        <pc:chgData name="Jack Molinaro" userId="4d62c245763c19ce" providerId="LiveId" clId="{69F7ABD4-F56A-43E2-9F3E-14E8765B3DF6}" dt="2021-12-13T03:47:39.310" v="2778" actId="20577"/>
        <pc:sldMkLst>
          <pc:docMk/>
          <pc:sldMk cId="2794952259" sldId="260"/>
        </pc:sldMkLst>
        <pc:spChg chg="mod ord">
          <ac:chgData name="Jack Molinaro" userId="4d62c245763c19ce" providerId="LiveId" clId="{69F7ABD4-F56A-43E2-9F3E-14E8765B3DF6}" dt="2021-12-10T21:47:14.885" v="724" actId="26606"/>
          <ac:spMkLst>
            <pc:docMk/>
            <pc:sldMk cId="2794952259" sldId="260"/>
            <ac:spMk id="2" creationId="{2D5D1E93-658A-4074-83EE-76464F713377}"/>
          </ac:spMkLst>
        </pc:spChg>
        <pc:spChg chg="add del mod ord">
          <ac:chgData name="Jack Molinaro" userId="4d62c245763c19ce" providerId="LiveId" clId="{69F7ABD4-F56A-43E2-9F3E-14E8765B3DF6}" dt="2021-12-10T21:47:30.763" v="727" actId="404"/>
          <ac:spMkLst>
            <pc:docMk/>
            <pc:sldMk cId="2794952259" sldId="260"/>
            <ac:spMk id="3" creationId="{9602D56D-E7BE-4C8B-BA2A-3C9BAA4A4A15}"/>
          </ac:spMkLst>
        </pc:spChg>
        <pc:spChg chg="add del mod ord">
          <ac:chgData name="Jack Molinaro" userId="4d62c245763c19ce" providerId="LiveId" clId="{69F7ABD4-F56A-43E2-9F3E-14E8765B3DF6}" dt="2021-12-10T21:43:01.553" v="374" actId="700"/>
          <ac:spMkLst>
            <pc:docMk/>
            <pc:sldMk cId="2794952259" sldId="260"/>
            <ac:spMk id="4" creationId="{538BCB82-8DCD-416E-9C67-78C24632F171}"/>
          </ac:spMkLst>
        </pc:spChg>
        <pc:spChg chg="add del mod ord">
          <ac:chgData name="Jack Molinaro" userId="4d62c245763c19ce" providerId="LiveId" clId="{69F7ABD4-F56A-43E2-9F3E-14E8765B3DF6}" dt="2021-12-10T21:43:01.553" v="374" actId="700"/>
          <ac:spMkLst>
            <pc:docMk/>
            <pc:sldMk cId="2794952259" sldId="260"/>
            <ac:spMk id="5" creationId="{EDBA1D45-5D52-4A3F-8D16-BB6CCB2A3556}"/>
          </ac:spMkLst>
        </pc:spChg>
        <pc:spChg chg="add mod ord">
          <ac:chgData name="Jack Molinaro" userId="4d62c245763c19ce" providerId="LiveId" clId="{69F7ABD4-F56A-43E2-9F3E-14E8765B3DF6}" dt="2021-12-13T03:47:39.310" v="2778" actId="20577"/>
          <ac:spMkLst>
            <pc:docMk/>
            <pc:sldMk cId="2794952259" sldId="260"/>
            <ac:spMk id="6" creationId="{D24D0DB9-5E19-4881-81FE-F86B3030A484}"/>
          </ac:spMkLst>
        </pc:spChg>
        <pc:spChg chg="add del">
          <ac:chgData name="Jack Molinaro" userId="4d62c245763c19ce" providerId="LiveId" clId="{69F7ABD4-F56A-43E2-9F3E-14E8765B3DF6}" dt="2021-12-10T21:45:04.591" v="586" actId="700"/>
          <ac:spMkLst>
            <pc:docMk/>
            <pc:sldMk cId="2794952259" sldId="260"/>
            <ac:spMk id="8" creationId="{EA67B5B4-3A24-436E-B663-1B2EBFF8A0CD}"/>
          </ac:spMkLst>
        </pc:spChg>
        <pc:spChg chg="add del">
          <ac:chgData name="Jack Molinaro" userId="4d62c245763c19ce" providerId="LiveId" clId="{69F7ABD4-F56A-43E2-9F3E-14E8765B3DF6}" dt="2021-12-10T21:45:04.591" v="586" actId="700"/>
          <ac:spMkLst>
            <pc:docMk/>
            <pc:sldMk cId="2794952259" sldId="260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0T21:47:14.885" v="724" actId="26606"/>
          <ac:spMkLst>
            <pc:docMk/>
            <pc:sldMk cId="2794952259" sldId="260"/>
            <ac:spMk id="11" creationId="{FEF085B8-A2C0-4A6F-B663-CCC56F3CD373}"/>
          </ac:spMkLst>
        </pc:spChg>
        <pc:spChg chg="add del">
          <ac:chgData name="Jack Molinaro" userId="4d62c245763c19ce" providerId="LiveId" clId="{69F7ABD4-F56A-43E2-9F3E-14E8765B3DF6}" dt="2021-12-10T21:45:04.591" v="586" actId="700"/>
          <ac:spMkLst>
            <pc:docMk/>
            <pc:sldMk cId="2794952259" sldId="260"/>
            <ac:spMk id="12" creationId="{64E585EA-75FD-4025-8270-F66A58A15CDA}"/>
          </ac:spMkLst>
        </pc:spChg>
        <pc:spChg chg="add">
          <ac:chgData name="Jack Molinaro" userId="4d62c245763c19ce" providerId="LiveId" clId="{69F7ABD4-F56A-43E2-9F3E-14E8765B3DF6}" dt="2021-12-10T21:47:14.885" v="724" actId="26606"/>
          <ac:spMkLst>
            <pc:docMk/>
            <pc:sldMk cId="2794952259" sldId="260"/>
            <ac:spMk id="13" creationId="{2658F6D6-96E0-421A-96D6-3DF404008543}"/>
          </ac:spMkLst>
        </pc:spChg>
        <pc:spChg chg="add">
          <ac:chgData name="Jack Molinaro" userId="4d62c245763c19ce" providerId="LiveId" clId="{69F7ABD4-F56A-43E2-9F3E-14E8765B3DF6}" dt="2021-12-10T21:47:14.885" v="724" actId="26606"/>
          <ac:spMkLst>
            <pc:docMk/>
            <pc:sldMk cId="2794952259" sldId="260"/>
            <ac:spMk id="15" creationId="{3CF62545-93A0-4FD5-9B48-48DCA794CBA1}"/>
          </ac:spMkLst>
        </pc:spChg>
      </pc:sldChg>
      <pc:sldChg chg="addSp modSp new mod setBg setClrOvrMap">
        <pc:chgData name="Jack Molinaro" userId="4d62c245763c19ce" providerId="LiveId" clId="{69F7ABD4-F56A-43E2-9F3E-14E8765B3DF6}" dt="2021-12-12T23:00:05.627" v="1455" actId="20577"/>
        <pc:sldMkLst>
          <pc:docMk/>
          <pc:sldMk cId="572518616" sldId="261"/>
        </pc:sldMkLst>
        <pc:spChg chg="mod">
          <ac:chgData name="Jack Molinaro" userId="4d62c245763c19ce" providerId="LiveId" clId="{69F7ABD4-F56A-43E2-9F3E-14E8765B3DF6}" dt="2021-12-11T00:08:16.621" v="798" actId="20577"/>
          <ac:spMkLst>
            <pc:docMk/>
            <pc:sldMk cId="572518616" sldId="261"/>
            <ac:spMk id="2" creationId="{F34C5708-29F4-4ACE-B448-889D6F3544FC}"/>
          </ac:spMkLst>
        </pc:spChg>
        <pc:spChg chg="mod">
          <ac:chgData name="Jack Molinaro" userId="4d62c245763c19ce" providerId="LiveId" clId="{69F7ABD4-F56A-43E2-9F3E-14E8765B3DF6}" dt="2021-12-11T00:07:21.153" v="752" actId="26606"/>
          <ac:spMkLst>
            <pc:docMk/>
            <pc:sldMk cId="572518616" sldId="261"/>
            <ac:spMk id="3" creationId="{EBE1B938-CE12-47A1-9A79-25E7569A2020}"/>
          </ac:spMkLst>
        </pc:spChg>
        <pc:spChg chg="add">
          <ac:chgData name="Jack Molinaro" userId="4d62c245763c19ce" providerId="LiveId" clId="{69F7ABD4-F56A-43E2-9F3E-14E8765B3DF6}" dt="2021-12-11T00:07:21.153" v="752" actId="26606"/>
          <ac:spMkLst>
            <pc:docMk/>
            <pc:sldMk cId="572518616" sldId="261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1T00:07:21.153" v="752" actId="26606"/>
          <ac:spMkLst>
            <pc:docMk/>
            <pc:sldMk cId="572518616" sldId="261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1T00:07:21.153" v="752" actId="26606"/>
          <ac:spMkLst>
            <pc:docMk/>
            <pc:sldMk cId="572518616" sldId="261"/>
            <ac:spMk id="12" creationId="{64E585EA-75FD-4025-8270-F66A58A15CDA}"/>
          </ac:spMkLst>
        </pc:spChg>
        <pc:graphicFrameChg chg="add mod modGraphic">
          <ac:chgData name="Jack Molinaro" userId="4d62c245763c19ce" providerId="LiveId" clId="{69F7ABD4-F56A-43E2-9F3E-14E8765B3DF6}" dt="2021-12-12T23:00:05.627" v="1455" actId="20577"/>
          <ac:graphicFrameMkLst>
            <pc:docMk/>
            <pc:sldMk cId="572518616" sldId="261"/>
            <ac:graphicFrameMk id="7" creationId="{BF8A6BED-CE39-495B-8575-3775823B3CCD}"/>
          </ac:graphicFrameMkLst>
        </pc:graphicFrameChg>
      </pc:sldChg>
      <pc:sldChg chg="addSp delSp modSp new mod setBg setClrOvrMap">
        <pc:chgData name="Jack Molinaro" userId="4d62c245763c19ce" providerId="LiveId" clId="{69F7ABD4-F56A-43E2-9F3E-14E8765B3DF6}" dt="2021-12-11T19:13:23.496" v="824" actId="20577"/>
        <pc:sldMkLst>
          <pc:docMk/>
          <pc:sldMk cId="139773359" sldId="262"/>
        </pc:sldMkLst>
        <pc:spChg chg="mod">
          <ac:chgData name="Jack Molinaro" userId="4d62c245763c19ce" providerId="LiveId" clId="{69F7ABD4-F56A-43E2-9F3E-14E8765B3DF6}" dt="2021-12-11T19:13:23.496" v="824" actId="20577"/>
          <ac:spMkLst>
            <pc:docMk/>
            <pc:sldMk cId="139773359" sldId="262"/>
            <ac:spMk id="2" creationId="{69CF1605-77C8-4B10-B5E5-C7A6F1AC5D26}"/>
          </ac:spMkLst>
        </pc:spChg>
        <pc:spChg chg="mod">
          <ac:chgData name="Jack Molinaro" userId="4d62c245763c19ce" providerId="LiveId" clId="{69F7ABD4-F56A-43E2-9F3E-14E8765B3DF6}" dt="2021-12-11T00:07:30.175" v="758" actId="26606"/>
          <ac:spMkLst>
            <pc:docMk/>
            <pc:sldMk cId="139773359" sldId="262"/>
            <ac:spMk id="3" creationId="{4802302B-762C-44BE-A6DE-D7B6E54E1BF7}"/>
          </ac:spMkLst>
        </pc:spChg>
        <pc:spChg chg="add del">
          <ac:chgData name="Jack Molinaro" userId="4d62c245763c19ce" providerId="LiveId" clId="{69F7ABD4-F56A-43E2-9F3E-14E8765B3DF6}" dt="2021-12-11T19:12:57.064" v="804"/>
          <ac:spMkLst>
            <pc:docMk/>
            <pc:sldMk cId="139773359" sldId="262"/>
            <ac:spMk id="4" creationId="{DC4BA1F2-41F9-47CE-BDD1-8873EE3D5A17}"/>
          </ac:spMkLst>
        </pc:spChg>
        <pc:spChg chg="add">
          <ac:chgData name="Jack Molinaro" userId="4d62c245763c19ce" providerId="LiveId" clId="{69F7ABD4-F56A-43E2-9F3E-14E8765B3DF6}" dt="2021-12-11T00:07:30.175" v="758" actId="26606"/>
          <ac:spMkLst>
            <pc:docMk/>
            <pc:sldMk cId="139773359" sldId="262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1T00:07:30.175" v="758" actId="26606"/>
          <ac:spMkLst>
            <pc:docMk/>
            <pc:sldMk cId="139773359" sldId="262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1T00:07:30.175" v="758" actId="26606"/>
          <ac:spMkLst>
            <pc:docMk/>
            <pc:sldMk cId="139773359" sldId="262"/>
            <ac:spMk id="12" creationId="{64E585EA-75FD-4025-8270-F66A58A15CDA}"/>
          </ac:spMkLst>
        </pc:spChg>
        <pc:picChg chg="add mod">
          <ac:chgData name="Jack Molinaro" userId="4d62c245763c19ce" providerId="LiveId" clId="{69F7ABD4-F56A-43E2-9F3E-14E8765B3DF6}" dt="2021-12-11T19:13:16.128" v="808" actId="1076"/>
          <ac:picMkLst>
            <pc:docMk/>
            <pc:sldMk cId="139773359" sldId="262"/>
            <ac:picMk id="5" creationId="{BF656FD8-9059-436A-A50B-510AD94B9072}"/>
          </ac:picMkLst>
        </pc:picChg>
      </pc:sldChg>
      <pc:sldChg chg="addSp modSp new mod setBg setClrOvrMap">
        <pc:chgData name="Jack Molinaro" userId="4d62c245763c19ce" providerId="LiveId" clId="{69F7ABD4-F56A-43E2-9F3E-14E8765B3DF6}" dt="2021-12-15T19:00:28.625" v="2783" actId="1036"/>
        <pc:sldMkLst>
          <pc:docMk/>
          <pc:sldMk cId="1652131780" sldId="263"/>
        </pc:sldMkLst>
        <pc:spChg chg="mod">
          <ac:chgData name="Jack Molinaro" userId="4d62c245763c19ce" providerId="LiveId" clId="{69F7ABD4-F56A-43E2-9F3E-14E8765B3DF6}" dt="2021-12-12T04:17:51.578" v="851" actId="20577"/>
          <ac:spMkLst>
            <pc:docMk/>
            <pc:sldMk cId="1652131780" sldId="263"/>
            <ac:spMk id="2" creationId="{A2E8EE9A-6138-4D4D-BBE2-9C375D4090B4}"/>
          </ac:spMkLst>
        </pc:spChg>
        <pc:spChg chg="mod">
          <ac:chgData name="Jack Molinaro" userId="4d62c245763c19ce" providerId="LiveId" clId="{69F7ABD4-F56A-43E2-9F3E-14E8765B3DF6}" dt="2021-12-11T00:07:33.122" v="759" actId="26606"/>
          <ac:spMkLst>
            <pc:docMk/>
            <pc:sldMk cId="1652131780" sldId="263"/>
            <ac:spMk id="3" creationId="{100C5473-5310-4410-A35B-E240F7DE2AE9}"/>
          </ac:spMkLst>
        </pc:spChg>
        <pc:spChg chg="add">
          <ac:chgData name="Jack Molinaro" userId="4d62c245763c19ce" providerId="LiveId" clId="{69F7ABD4-F56A-43E2-9F3E-14E8765B3DF6}" dt="2021-12-11T00:07:33.122" v="759" actId="26606"/>
          <ac:spMkLst>
            <pc:docMk/>
            <pc:sldMk cId="1652131780" sldId="263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1T00:07:33.122" v="759" actId="26606"/>
          <ac:spMkLst>
            <pc:docMk/>
            <pc:sldMk cId="1652131780" sldId="263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1T00:07:33.122" v="759" actId="26606"/>
          <ac:spMkLst>
            <pc:docMk/>
            <pc:sldMk cId="1652131780" sldId="263"/>
            <ac:spMk id="12" creationId="{64E585EA-75FD-4025-8270-F66A58A15CDA}"/>
          </ac:spMkLst>
        </pc:spChg>
        <pc:picChg chg="add mod">
          <ac:chgData name="Jack Molinaro" userId="4d62c245763c19ce" providerId="LiveId" clId="{69F7ABD4-F56A-43E2-9F3E-14E8765B3DF6}" dt="2021-12-15T19:00:28.625" v="2783" actId="1036"/>
          <ac:picMkLst>
            <pc:docMk/>
            <pc:sldMk cId="1652131780" sldId="263"/>
            <ac:picMk id="5" creationId="{27AD199D-8C95-4B25-8C63-4F2AD5502E9D}"/>
          </ac:picMkLst>
        </pc:picChg>
      </pc:sldChg>
      <pc:sldChg chg="addSp delSp modSp new mod setBg setClrOvrMap">
        <pc:chgData name="Jack Molinaro" userId="4d62c245763c19ce" providerId="LiveId" clId="{69F7ABD4-F56A-43E2-9F3E-14E8765B3DF6}" dt="2021-12-12T04:21:38.550" v="878" actId="1076"/>
        <pc:sldMkLst>
          <pc:docMk/>
          <pc:sldMk cId="3273179828" sldId="264"/>
        </pc:sldMkLst>
        <pc:spChg chg="mod">
          <ac:chgData name="Jack Molinaro" userId="4d62c245763c19ce" providerId="LiveId" clId="{69F7ABD4-F56A-43E2-9F3E-14E8765B3DF6}" dt="2021-12-12T04:20:14.093" v="870" actId="20577"/>
          <ac:spMkLst>
            <pc:docMk/>
            <pc:sldMk cId="3273179828" sldId="264"/>
            <ac:spMk id="2" creationId="{6827E41F-2EA5-4706-AFC5-BFF87980751D}"/>
          </ac:spMkLst>
        </pc:spChg>
        <pc:spChg chg="mod">
          <ac:chgData name="Jack Molinaro" userId="4d62c245763c19ce" providerId="LiveId" clId="{69F7ABD4-F56A-43E2-9F3E-14E8765B3DF6}" dt="2021-12-11T00:07:54.894" v="762" actId="26606"/>
          <ac:spMkLst>
            <pc:docMk/>
            <pc:sldMk cId="3273179828" sldId="264"/>
            <ac:spMk id="3" creationId="{354DB703-732C-49D1-B451-1111A6A780D5}"/>
          </ac:spMkLst>
        </pc:spChg>
        <pc:spChg chg="add del">
          <ac:chgData name="Jack Molinaro" userId="4d62c245763c19ce" providerId="LiveId" clId="{69F7ABD4-F56A-43E2-9F3E-14E8765B3DF6}" dt="2021-12-11T00:07:41.168" v="761" actId="22"/>
          <ac:spMkLst>
            <pc:docMk/>
            <pc:sldMk cId="3273179828" sldId="264"/>
            <ac:spMk id="5" creationId="{A11111BF-A20A-4E16-B53C-17A803A816E8}"/>
          </ac:spMkLst>
        </pc:spChg>
        <pc:spChg chg="add">
          <ac:chgData name="Jack Molinaro" userId="4d62c245763c19ce" providerId="LiveId" clId="{69F7ABD4-F56A-43E2-9F3E-14E8765B3DF6}" dt="2021-12-11T00:07:54.894" v="762" actId="26606"/>
          <ac:spMkLst>
            <pc:docMk/>
            <pc:sldMk cId="3273179828" sldId="264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1T00:07:54.894" v="762" actId="26606"/>
          <ac:spMkLst>
            <pc:docMk/>
            <pc:sldMk cId="3273179828" sldId="264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1T00:07:54.894" v="762" actId="26606"/>
          <ac:spMkLst>
            <pc:docMk/>
            <pc:sldMk cId="3273179828" sldId="264"/>
            <ac:spMk id="12" creationId="{64E585EA-75FD-4025-8270-F66A58A15CDA}"/>
          </ac:spMkLst>
        </pc:spChg>
        <pc:graphicFrameChg chg="add mod modGraphic">
          <ac:chgData name="Jack Molinaro" userId="4d62c245763c19ce" providerId="LiveId" clId="{69F7ABD4-F56A-43E2-9F3E-14E8765B3DF6}" dt="2021-12-12T04:21:38.550" v="878" actId="1076"/>
          <ac:graphicFrameMkLst>
            <pc:docMk/>
            <pc:sldMk cId="3273179828" sldId="264"/>
            <ac:graphicFrameMk id="9" creationId="{16B06E03-B08A-4853-98DF-F620A5F931CD}"/>
          </ac:graphicFrameMkLst>
        </pc:graphicFrameChg>
      </pc:sldChg>
      <pc:sldChg chg="addSp delSp modSp new mod setBg setClrOvrMap">
        <pc:chgData name="Jack Molinaro" userId="4d62c245763c19ce" providerId="LiveId" clId="{69F7ABD4-F56A-43E2-9F3E-14E8765B3DF6}" dt="2021-12-12T19:39:00.028" v="908" actId="20577"/>
        <pc:sldMkLst>
          <pc:docMk/>
          <pc:sldMk cId="4158345716" sldId="265"/>
        </pc:sldMkLst>
        <pc:spChg chg="mod">
          <ac:chgData name="Jack Molinaro" userId="4d62c245763c19ce" providerId="LiveId" clId="{69F7ABD4-F56A-43E2-9F3E-14E8765B3DF6}" dt="2021-12-12T19:39:00.028" v="908" actId="20577"/>
          <ac:spMkLst>
            <pc:docMk/>
            <pc:sldMk cId="4158345716" sldId="265"/>
            <ac:spMk id="2" creationId="{948241A2-9C8C-4871-AEBC-B66024FB4170}"/>
          </ac:spMkLst>
        </pc:spChg>
        <pc:spChg chg="del mod">
          <ac:chgData name="Jack Molinaro" userId="4d62c245763c19ce" providerId="LiveId" clId="{69F7ABD4-F56A-43E2-9F3E-14E8765B3DF6}" dt="2021-12-12T19:38:05.212" v="879" actId="931"/>
          <ac:spMkLst>
            <pc:docMk/>
            <pc:sldMk cId="4158345716" sldId="265"/>
            <ac:spMk id="3" creationId="{7E661F0A-4DAA-4D0C-B97D-32404D485B67}"/>
          </ac:spMkLst>
        </pc:spChg>
        <pc:spChg chg="add">
          <ac:chgData name="Jack Molinaro" userId="4d62c245763c19ce" providerId="LiveId" clId="{69F7ABD4-F56A-43E2-9F3E-14E8765B3DF6}" dt="2021-12-11T00:07:57.472" v="763" actId="26606"/>
          <ac:spMkLst>
            <pc:docMk/>
            <pc:sldMk cId="4158345716" sldId="265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1T00:07:57.472" v="763" actId="26606"/>
          <ac:spMkLst>
            <pc:docMk/>
            <pc:sldMk cId="4158345716" sldId="265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1T00:07:57.472" v="763" actId="26606"/>
          <ac:spMkLst>
            <pc:docMk/>
            <pc:sldMk cId="4158345716" sldId="265"/>
            <ac:spMk id="12" creationId="{64E585EA-75FD-4025-8270-F66A58A15CDA}"/>
          </ac:spMkLst>
        </pc:spChg>
        <pc:picChg chg="add mod modCrop">
          <ac:chgData name="Jack Molinaro" userId="4d62c245763c19ce" providerId="LiveId" clId="{69F7ABD4-F56A-43E2-9F3E-14E8765B3DF6}" dt="2021-12-12T19:38:48.932" v="888" actId="1076"/>
          <ac:picMkLst>
            <pc:docMk/>
            <pc:sldMk cId="4158345716" sldId="265"/>
            <ac:picMk id="5" creationId="{37AA42D2-568F-48D2-A2C9-DF1BD3B740C2}"/>
          </ac:picMkLst>
        </pc:picChg>
      </pc:sldChg>
      <pc:sldChg chg="addSp modSp new mod setBg setClrOvrMap">
        <pc:chgData name="Jack Molinaro" userId="4d62c245763c19ce" providerId="LiveId" clId="{69F7ABD4-F56A-43E2-9F3E-14E8765B3DF6}" dt="2021-12-12T19:41:47.748" v="930" actId="1076"/>
        <pc:sldMkLst>
          <pc:docMk/>
          <pc:sldMk cId="482381449" sldId="266"/>
        </pc:sldMkLst>
        <pc:spChg chg="mod">
          <ac:chgData name="Jack Molinaro" userId="4d62c245763c19ce" providerId="LiveId" clId="{69F7ABD4-F56A-43E2-9F3E-14E8765B3DF6}" dt="2021-12-12T19:41:33.654" v="925" actId="20577"/>
          <ac:spMkLst>
            <pc:docMk/>
            <pc:sldMk cId="482381449" sldId="266"/>
            <ac:spMk id="2" creationId="{5A9F7BF3-4702-44A0-8C47-1A00272517D8}"/>
          </ac:spMkLst>
        </pc:spChg>
        <pc:spChg chg="mod">
          <ac:chgData name="Jack Molinaro" userId="4d62c245763c19ce" providerId="LiveId" clId="{69F7ABD4-F56A-43E2-9F3E-14E8765B3DF6}" dt="2021-12-11T00:07:59.963" v="764" actId="26606"/>
          <ac:spMkLst>
            <pc:docMk/>
            <pc:sldMk cId="482381449" sldId="266"/>
            <ac:spMk id="3" creationId="{6DAEFF89-C723-4C02-9181-FAE2122A492E}"/>
          </ac:spMkLst>
        </pc:spChg>
        <pc:spChg chg="add">
          <ac:chgData name="Jack Molinaro" userId="4d62c245763c19ce" providerId="LiveId" clId="{69F7ABD4-F56A-43E2-9F3E-14E8765B3DF6}" dt="2021-12-11T00:07:59.963" v="764" actId="26606"/>
          <ac:spMkLst>
            <pc:docMk/>
            <pc:sldMk cId="482381449" sldId="266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1T00:07:59.963" v="764" actId="26606"/>
          <ac:spMkLst>
            <pc:docMk/>
            <pc:sldMk cId="482381449" sldId="266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1T00:07:59.963" v="764" actId="26606"/>
          <ac:spMkLst>
            <pc:docMk/>
            <pc:sldMk cId="482381449" sldId="266"/>
            <ac:spMk id="12" creationId="{64E585EA-75FD-4025-8270-F66A58A15CDA}"/>
          </ac:spMkLst>
        </pc:spChg>
        <pc:picChg chg="add mod">
          <ac:chgData name="Jack Molinaro" userId="4d62c245763c19ce" providerId="LiveId" clId="{69F7ABD4-F56A-43E2-9F3E-14E8765B3DF6}" dt="2021-12-12T19:41:47.748" v="930" actId="1076"/>
          <ac:picMkLst>
            <pc:docMk/>
            <pc:sldMk cId="482381449" sldId="266"/>
            <ac:picMk id="5" creationId="{890A9365-5572-4466-80B6-C993706A010C}"/>
          </ac:picMkLst>
        </pc:picChg>
      </pc:sldChg>
      <pc:sldChg chg="addSp modSp new mod setBg setClrOvrMap">
        <pc:chgData name="Jack Molinaro" userId="4d62c245763c19ce" providerId="LiveId" clId="{69F7ABD4-F56A-43E2-9F3E-14E8765B3DF6}" dt="2021-12-12T19:47:58.531" v="983" actId="20577"/>
        <pc:sldMkLst>
          <pc:docMk/>
          <pc:sldMk cId="1852939933" sldId="267"/>
        </pc:sldMkLst>
        <pc:spChg chg="mod">
          <ac:chgData name="Jack Molinaro" userId="4d62c245763c19ce" providerId="LiveId" clId="{69F7ABD4-F56A-43E2-9F3E-14E8765B3DF6}" dt="2021-12-12T19:47:58.531" v="983" actId="20577"/>
          <ac:spMkLst>
            <pc:docMk/>
            <pc:sldMk cId="1852939933" sldId="267"/>
            <ac:spMk id="2" creationId="{8BC8F3B3-D845-4F9C-968C-DE8F90B2FD15}"/>
          </ac:spMkLst>
        </pc:spChg>
        <pc:spChg chg="mod">
          <ac:chgData name="Jack Molinaro" userId="4d62c245763c19ce" providerId="LiveId" clId="{69F7ABD4-F56A-43E2-9F3E-14E8765B3DF6}" dt="2021-12-12T19:42:25.465" v="936" actId="26606"/>
          <ac:spMkLst>
            <pc:docMk/>
            <pc:sldMk cId="1852939933" sldId="267"/>
            <ac:spMk id="3" creationId="{A0545D89-401B-43CE-9041-ACE0A375C7CD}"/>
          </ac:spMkLst>
        </pc:spChg>
        <pc:spChg chg="add">
          <ac:chgData name="Jack Molinaro" userId="4d62c245763c19ce" providerId="LiveId" clId="{69F7ABD4-F56A-43E2-9F3E-14E8765B3DF6}" dt="2021-12-12T19:42:25.465" v="936" actId="26606"/>
          <ac:spMkLst>
            <pc:docMk/>
            <pc:sldMk cId="1852939933" sldId="267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19:42:25.465" v="936" actId="26606"/>
          <ac:spMkLst>
            <pc:docMk/>
            <pc:sldMk cId="1852939933" sldId="267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19:42:25.465" v="936" actId="26606"/>
          <ac:spMkLst>
            <pc:docMk/>
            <pc:sldMk cId="1852939933" sldId="267"/>
            <ac:spMk id="12" creationId="{64E585EA-75FD-4025-8270-F66A58A15CDA}"/>
          </ac:spMkLst>
        </pc:spChg>
        <pc:picChg chg="add mod">
          <ac:chgData name="Jack Molinaro" userId="4d62c245763c19ce" providerId="LiveId" clId="{69F7ABD4-F56A-43E2-9F3E-14E8765B3DF6}" dt="2021-12-12T19:47:44.740" v="947" actId="1076"/>
          <ac:picMkLst>
            <pc:docMk/>
            <pc:sldMk cId="1852939933" sldId="267"/>
            <ac:picMk id="5" creationId="{48683B6D-6A0D-4929-B2C9-3ADAD6BB6734}"/>
          </ac:picMkLst>
        </pc:picChg>
        <pc:picChg chg="add mod">
          <ac:chgData name="Jack Molinaro" userId="4d62c245763c19ce" providerId="LiveId" clId="{69F7ABD4-F56A-43E2-9F3E-14E8765B3DF6}" dt="2021-12-12T19:47:46.208" v="948" actId="1076"/>
          <ac:picMkLst>
            <pc:docMk/>
            <pc:sldMk cId="1852939933" sldId="267"/>
            <ac:picMk id="7" creationId="{231268DD-5A87-4950-84C3-220415413257}"/>
          </ac:picMkLst>
        </pc:picChg>
      </pc:sldChg>
      <pc:sldChg chg="addSp modSp new mod setBg setClrOvrMap">
        <pc:chgData name="Jack Molinaro" userId="4d62c245763c19ce" providerId="LiveId" clId="{69F7ABD4-F56A-43E2-9F3E-14E8765B3DF6}" dt="2021-12-12T19:57:03.118" v="1063" actId="1076"/>
        <pc:sldMkLst>
          <pc:docMk/>
          <pc:sldMk cId="2598778061" sldId="268"/>
        </pc:sldMkLst>
        <pc:spChg chg="mod">
          <ac:chgData name="Jack Molinaro" userId="4d62c245763c19ce" providerId="LiveId" clId="{69F7ABD4-F56A-43E2-9F3E-14E8765B3DF6}" dt="2021-12-12T19:55:59.188" v="1005" actId="20577"/>
          <ac:spMkLst>
            <pc:docMk/>
            <pc:sldMk cId="2598778061" sldId="268"/>
            <ac:spMk id="2" creationId="{8DF224C5-8C83-45A2-99E2-4054FB15D4F6}"/>
          </ac:spMkLst>
        </pc:spChg>
        <pc:spChg chg="mod">
          <ac:chgData name="Jack Molinaro" userId="4d62c245763c19ce" providerId="LiveId" clId="{69F7ABD4-F56A-43E2-9F3E-14E8765B3DF6}" dt="2021-12-12T19:42:30.467" v="937" actId="26606"/>
          <ac:spMkLst>
            <pc:docMk/>
            <pc:sldMk cId="2598778061" sldId="268"/>
            <ac:spMk id="3" creationId="{125D1959-923D-4850-AC82-C616F429D0F5}"/>
          </ac:spMkLst>
        </pc:spChg>
        <pc:spChg chg="add">
          <ac:chgData name="Jack Molinaro" userId="4d62c245763c19ce" providerId="LiveId" clId="{69F7ABD4-F56A-43E2-9F3E-14E8765B3DF6}" dt="2021-12-12T19:42:30.467" v="937" actId="26606"/>
          <ac:spMkLst>
            <pc:docMk/>
            <pc:sldMk cId="2598778061" sldId="268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19:42:30.467" v="937" actId="26606"/>
          <ac:spMkLst>
            <pc:docMk/>
            <pc:sldMk cId="2598778061" sldId="268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19:42:30.467" v="937" actId="26606"/>
          <ac:spMkLst>
            <pc:docMk/>
            <pc:sldMk cId="2598778061" sldId="268"/>
            <ac:spMk id="12" creationId="{64E585EA-75FD-4025-8270-F66A58A15CDA}"/>
          </ac:spMkLst>
        </pc:spChg>
        <pc:graphicFrameChg chg="add mod modGraphic">
          <ac:chgData name="Jack Molinaro" userId="4d62c245763c19ce" providerId="LiveId" clId="{69F7ABD4-F56A-43E2-9F3E-14E8765B3DF6}" dt="2021-12-12T19:57:03.118" v="1063" actId="1076"/>
          <ac:graphicFrameMkLst>
            <pc:docMk/>
            <pc:sldMk cId="2598778061" sldId="268"/>
            <ac:graphicFrameMk id="7" creationId="{68F6DDD9-164B-4FE5-99B3-91733793CE91}"/>
          </ac:graphicFrameMkLst>
        </pc:graphicFrameChg>
      </pc:sldChg>
      <pc:sldChg chg="addSp delSp modSp new mod setBg setClrOvrMap">
        <pc:chgData name="Jack Molinaro" userId="4d62c245763c19ce" providerId="LiveId" clId="{69F7ABD4-F56A-43E2-9F3E-14E8765B3DF6}" dt="2021-12-12T20:00:35.181" v="1119" actId="1076"/>
        <pc:sldMkLst>
          <pc:docMk/>
          <pc:sldMk cId="2232992857" sldId="269"/>
        </pc:sldMkLst>
        <pc:spChg chg="mod">
          <ac:chgData name="Jack Molinaro" userId="4d62c245763c19ce" providerId="LiveId" clId="{69F7ABD4-F56A-43E2-9F3E-14E8765B3DF6}" dt="2021-12-12T20:00:35.181" v="1119" actId="1076"/>
          <ac:spMkLst>
            <pc:docMk/>
            <pc:sldMk cId="2232992857" sldId="269"/>
            <ac:spMk id="2" creationId="{CE181504-8986-44C6-8B60-D3B30202CAFC}"/>
          </ac:spMkLst>
        </pc:spChg>
        <pc:spChg chg="del mod">
          <ac:chgData name="Jack Molinaro" userId="4d62c245763c19ce" providerId="LiveId" clId="{69F7ABD4-F56A-43E2-9F3E-14E8765B3DF6}" dt="2021-12-12T19:58:23.275" v="1064" actId="931"/>
          <ac:spMkLst>
            <pc:docMk/>
            <pc:sldMk cId="2232992857" sldId="269"/>
            <ac:spMk id="3" creationId="{C76443DA-FB2F-45C9-BBF0-082BBDCEA01C}"/>
          </ac:spMkLst>
        </pc:spChg>
        <pc:spChg chg="add">
          <ac:chgData name="Jack Molinaro" userId="4d62c245763c19ce" providerId="LiveId" clId="{69F7ABD4-F56A-43E2-9F3E-14E8765B3DF6}" dt="2021-12-12T19:42:32.911" v="938" actId="26606"/>
          <ac:spMkLst>
            <pc:docMk/>
            <pc:sldMk cId="2232992857" sldId="269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19:42:32.911" v="938" actId="26606"/>
          <ac:spMkLst>
            <pc:docMk/>
            <pc:sldMk cId="2232992857" sldId="269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19:42:32.911" v="938" actId="26606"/>
          <ac:spMkLst>
            <pc:docMk/>
            <pc:sldMk cId="2232992857" sldId="269"/>
            <ac:spMk id="12" creationId="{64E585EA-75FD-4025-8270-F66A58A15CDA}"/>
          </ac:spMkLst>
        </pc:spChg>
        <pc:picChg chg="add mod modCrop">
          <ac:chgData name="Jack Molinaro" userId="4d62c245763c19ce" providerId="LiveId" clId="{69F7ABD4-F56A-43E2-9F3E-14E8765B3DF6}" dt="2021-12-12T20:00:27.151" v="1117" actId="1076"/>
          <ac:picMkLst>
            <pc:docMk/>
            <pc:sldMk cId="2232992857" sldId="269"/>
            <ac:picMk id="5" creationId="{FFF3105F-C5A3-4798-B699-6C60E83E8FC3}"/>
          </ac:picMkLst>
        </pc:picChg>
      </pc:sldChg>
      <pc:sldChg chg="addSp modSp new mod setBg setClrOvrMap">
        <pc:chgData name="Jack Molinaro" userId="4d62c245763c19ce" providerId="LiveId" clId="{69F7ABD4-F56A-43E2-9F3E-14E8765B3DF6}" dt="2021-12-12T20:15:46.465" v="1136" actId="20577"/>
        <pc:sldMkLst>
          <pc:docMk/>
          <pc:sldMk cId="3458267730" sldId="270"/>
        </pc:sldMkLst>
        <pc:spChg chg="mod">
          <ac:chgData name="Jack Molinaro" userId="4d62c245763c19ce" providerId="LiveId" clId="{69F7ABD4-F56A-43E2-9F3E-14E8765B3DF6}" dt="2021-12-12T20:15:46.465" v="1136" actId="20577"/>
          <ac:spMkLst>
            <pc:docMk/>
            <pc:sldMk cId="3458267730" sldId="270"/>
            <ac:spMk id="2" creationId="{39DABA26-B43C-413A-BF6E-7A246929173E}"/>
          </ac:spMkLst>
        </pc:spChg>
        <pc:spChg chg="mod">
          <ac:chgData name="Jack Molinaro" userId="4d62c245763c19ce" providerId="LiveId" clId="{69F7ABD4-F56A-43E2-9F3E-14E8765B3DF6}" dt="2021-12-12T19:42:35.894" v="939" actId="26606"/>
          <ac:spMkLst>
            <pc:docMk/>
            <pc:sldMk cId="3458267730" sldId="270"/>
            <ac:spMk id="3" creationId="{ED9DF328-A642-4001-8F97-6FA33676046B}"/>
          </ac:spMkLst>
        </pc:spChg>
        <pc:spChg chg="add">
          <ac:chgData name="Jack Molinaro" userId="4d62c245763c19ce" providerId="LiveId" clId="{69F7ABD4-F56A-43E2-9F3E-14E8765B3DF6}" dt="2021-12-12T19:42:35.894" v="939" actId="26606"/>
          <ac:spMkLst>
            <pc:docMk/>
            <pc:sldMk cId="3458267730" sldId="270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19:42:35.894" v="939" actId="26606"/>
          <ac:spMkLst>
            <pc:docMk/>
            <pc:sldMk cId="3458267730" sldId="270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19:42:35.894" v="939" actId="26606"/>
          <ac:spMkLst>
            <pc:docMk/>
            <pc:sldMk cId="3458267730" sldId="270"/>
            <ac:spMk id="12" creationId="{64E585EA-75FD-4025-8270-F66A58A15CDA}"/>
          </ac:spMkLst>
        </pc:spChg>
        <pc:picChg chg="add mod">
          <ac:chgData name="Jack Molinaro" userId="4d62c245763c19ce" providerId="LiveId" clId="{69F7ABD4-F56A-43E2-9F3E-14E8765B3DF6}" dt="2021-12-12T20:15:43.055" v="1122" actId="1076"/>
          <ac:picMkLst>
            <pc:docMk/>
            <pc:sldMk cId="3458267730" sldId="270"/>
            <ac:picMk id="5" creationId="{0DE3E618-471D-4826-8808-93167713A1B4}"/>
          </ac:picMkLst>
        </pc:picChg>
      </pc:sldChg>
      <pc:sldChg chg="addSp delSp modSp new mod setBg setClrOvrMap">
        <pc:chgData name="Jack Molinaro" userId="4d62c245763c19ce" providerId="LiveId" clId="{69F7ABD4-F56A-43E2-9F3E-14E8765B3DF6}" dt="2021-12-12T21:01:47.201" v="1269" actId="1076"/>
        <pc:sldMkLst>
          <pc:docMk/>
          <pc:sldMk cId="3244172186" sldId="271"/>
        </pc:sldMkLst>
        <pc:spChg chg="mod">
          <ac:chgData name="Jack Molinaro" userId="4d62c245763c19ce" providerId="LiveId" clId="{69F7ABD4-F56A-43E2-9F3E-14E8765B3DF6}" dt="2021-12-12T21:01:33.813" v="1266" actId="20577"/>
          <ac:spMkLst>
            <pc:docMk/>
            <pc:sldMk cId="3244172186" sldId="271"/>
            <ac:spMk id="2" creationId="{FAB771F5-DDD7-48DF-A8F2-C2BAAC0A8137}"/>
          </ac:spMkLst>
        </pc:spChg>
        <pc:spChg chg="del mod">
          <ac:chgData name="Jack Molinaro" userId="4d62c245763c19ce" providerId="LiveId" clId="{69F7ABD4-F56A-43E2-9F3E-14E8765B3DF6}" dt="2021-12-12T21:00:48.945" v="1236" actId="931"/>
          <ac:spMkLst>
            <pc:docMk/>
            <pc:sldMk cId="3244172186" sldId="271"/>
            <ac:spMk id="3" creationId="{2159727A-76D5-493F-BDD7-B17A5B92F5C9}"/>
          </ac:spMkLst>
        </pc:spChg>
        <pc:spChg chg="add">
          <ac:chgData name="Jack Molinaro" userId="4d62c245763c19ce" providerId="LiveId" clId="{69F7ABD4-F56A-43E2-9F3E-14E8765B3DF6}" dt="2021-12-12T19:42:38.206" v="940" actId="26606"/>
          <ac:spMkLst>
            <pc:docMk/>
            <pc:sldMk cId="3244172186" sldId="271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19:42:38.206" v="940" actId="26606"/>
          <ac:spMkLst>
            <pc:docMk/>
            <pc:sldMk cId="3244172186" sldId="271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19:42:38.206" v="940" actId="26606"/>
          <ac:spMkLst>
            <pc:docMk/>
            <pc:sldMk cId="3244172186" sldId="271"/>
            <ac:spMk id="12" creationId="{64E585EA-75FD-4025-8270-F66A58A15CDA}"/>
          </ac:spMkLst>
        </pc:spChg>
        <pc:picChg chg="add mod modCrop">
          <ac:chgData name="Jack Molinaro" userId="4d62c245763c19ce" providerId="LiveId" clId="{69F7ABD4-F56A-43E2-9F3E-14E8765B3DF6}" dt="2021-12-12T21:01:47.201" v="1269" actId="1076"/>
          <ac:picMkLst>
            <pc:docMk/>
            <pc:sldMk cId="3244172186" sldId="271"/>
            <ac:picMk id="5" creationId="{1C2C8B83-0228-49FE-BB20-371D5F059F8D}"/>
          </ac:picMkLst>
        </pc:picChg>
      </pc:sldChg>
      <pc:sldChg chg="addSp delSp modSp new mod ord setBg setClrOvrMap">
        <pc:chgData name="Jack Molinaro" userId="4d62c245763c19ce" providerId="LiveId" clId="{69F7ABD4-F56A-43E2-9F3E-14E8765B3DF6}" dt="2021-12-15T18:33:43.258" v="2782" actId="164"/>
        <pc:sldMkLst>
          <pc:docMk/>
          <pc:sldMk cId="686896054" sldId="272"/>
        </pc:sldMkLst>
        <pc:spChg chg="mod">
          <ac:chgData name="Jack Molinaro" userId="4d62c245763c19ce" providerId="LiveId" clId="{69F7ABD4-F56A-43E2-9F3E-14E8765B3DF6}" dt="2021-12-12T20:48:01.175" v="1187" actId="20577"/>
          <ac:spMkLst>
            <pc:docMk/>
            <pc:sldMk cId="686896054" sldId="272"/>
            <ac:spMk id="2" creationId="{77CDEB8B-4DC2-4B79-9817-1E0264A3F102}"/>
          </ac:spMkLst>
        </pc:spChg>
        <pc:spChg chg="mod">
          <ac:chgData name="Jack Molinaro" userId="4d62c245763c19ce" providerId="LiveId" clId="{69F7ABD4-F56A-43E2-9F3E-14E8765B3DF6}" dt="2021-12-12T20:23:42.491" v="1138" actId="26606"/>
          <ac:spMkLst>
            <pc:docMk/>
            <pc:sldMk cId="686896054" sldId="272"/>
            <ac:spMk id="3" creationId="{0324B23C-7E9F-47CE-B3F3-FBC9C58EF17A}"/>
          </ac:spMkLst>
        </pc:spChg>
        <pc:spChg chg="add">
          <ac:chgData name="Jack Molinaro" userId="4d62c245763c19ce" providerId="LiveId" clId="{69F7ABD4-F56A-43E2-9F3E-14E8765B3DF6}" dt="2021-12-12T20:23:42.491" v="1138" actId="26606"/>
          <ac:spMkLst>
            <pc:docMk/>
            <pc:sldMk cId="686896054" sldId="272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20:23:42.491" v="1138" actId="26606"/>
          <ac:spMkLst>
            <pc:docMk/>
            <pc:sldMk cId="686896054" sldId="272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20:23:42.491" v="1138" actId="26606"/>
          <ac:spMkLst>
            <pc:docMk/>
            <pc:sldMk cId="686896054" sldId="272"/>
            <ac:spMk id="12" creationId="{64E585EA-75FD-4025-8270-F66A58A15CDA}"/>
          </ac:spMkLst>
        </pc:spChg>
        <pc:grpChg chg="add mod">
          <ac:chgData name="Jack Molinaro" userId="4d62c245763c19ce" providerId="LiveId" clId="{69F7ABD4-F56A-43E2-9F3E-14E8765B3DF6}" dt="2021-12-15T18:33:43.258" v="2782" actId="164"/>
          <ac:grpSpMkLst>
            <pc:docMk/>
            <pc:sldMk cId="686896054" sldId="272"/>
            <ac:grpSpMk id="4" creationId="{499F6150-6C33-4CBE-AB49-B169DA29CA29}"/>
          </ac:grpSpMkLst>
        </pc:grpChg>
        <pc:picChg chg="add del">
          <ac:chgData name="Jack Molinaro" userId="4d62c245763c19ce" providerId="LiveId" clId="{69F7ABD4-F56A-43E2-9F3E-14E8765B3DF6}" dt="2021-12-12T20:28:08.095" v="1142" actId="478"/>
          <ac:picMkLst>
            <pc:docMk/>
            <pc:sldMk cId="686896054" sldId="272"/>
            <ac:picMk id="5" creationId="{6A8C6012-DE42-4775-854A-55E96659A4AD}"/>
          </ac:picMkLst>
        </pc:picChg>
        <pc:picChg chg="add del mod">
          <ac:chgData name="Jack Molinaro" userId="4d62c245763c19ce" providerId="LiveId" clId="{69F7ABD4-F56A-43E2-9F3E-14E8765B3DF6}" dt="2021-12-13T01:39:51.516" v="1597" actId="478"/>
          <ac:picMkLst>
            <pc:docMk/>
            <pc:sldMk cId="686896054" sldId="272"/>
            <ac:picMk id="7" creationId="{0BFACF3D-AA76-4370-AFD0-62EAA6AC80CB}"/>
          </ac:picMkLst>
        </pc:picChg>
        <pc:picChg chg="add del mod">
          <ac:chgData name="Jack Molinaro" userId="4d62c245763c19ce" providerId="LiveId" clId="{69F7ABD4-F56A-43E2-9F3E-14E8765B3DF6}" dt="2021-12-13T01:39:02.493" v="1594" actId="478"/>
          <ac:picMkLst>
            <pc:docMk/>
            <pc:sldMk cId="686896054" sldId="272"/>
            <ac:picMk id="11" creationId="{8C9A20B1-5D5E-4823-B5DF-2C008815DEDC}"/>
          </ac:picMkLst>
        </pc:picChg>
        <pc:picChg chg="add del mod">
          <ac:chgData name="Jack Molinaro" userId="4d62c245763c19ce" providerId="LiveId" clId="{69F7ABD4-F56A-43E2-9F3E-14E8765B3DF6}" dt="2021-12-12T20:45:54.977" v="1155" actId="478"/>
          <ac:picMkLst>
            <pc:docMk/>
            <pc:sldMk cId="686896054" sldId="272"/>
            <ac:picMk id="14" creationId="{E85E6FA7-95A8-4451-B5F0-F4929BEEA72D}"/>
          </ac:picMkLst>
        </pc:picChg>
        <pc:picChg chg="add del mod">
          <ac:chgData name="Jack Molinaro" userId="4d62c245763c19ce" providerId="LiveId" clId="{69F7ABD4-F56A-43E2-9F3E-14E8765B3DF6}" dt="2021-12-13T01:40:35.609" v="1601" actId="478"/>
          <ac:picMkLst>
            <pc:docMk/>
            <pc:sldMk cId="686896054" sldId="272"/>
            <ac:picMk id="16" creationId="{5D1A2F14-DCBB-4CF6-B0FC-1ABD20A1707D}"/>
          </ac:picMkLst>
        </pc:picChg>
        <pc:picChg chg="add mod">
          <ac:chgData name="Jack Molinaro" userId="4d62c245763c19ce" providerId="LiveId" clId="{69F7ABD4-F56A-43E2-9F3E-14E8765B3DF6}" dt="2021-12-15T18:33:43.258" v="2782" actId="164"/>
          <ac:picMkLst>
            <pc:docMk/>
            <pc:sldMk cId="686896054" sldId="272"/>
            <ac:picMk id="18" creationId="{88C98515-0E10-42D2-BA93-B1168F104BE3}"/>
          </ac:picMkLst>
        </pc:picChg>
        <pc:picChg chg="add mod">
          <ac:chgData name="Jack Molinaro" userId="4d62c245763c19ce" providerId="LiveId" clId="{69F7ABD4-F56A-43E2-9F3E-14E8765B3DF6}" dt="2021-12-15T18:33:43.258" v="2782" actId="164"/>
          <ac:picMkLst>
            <pc:docMk/>
            <pc:sldMk cId="686896054" sldId="272"/>
            <ac:picMk id="20" creationId="{3AD047CB-49FD-4ED8-9179-B45F7321DFEF}"/>
          </ac:picMkLst>
        </pc:picChg>
        <pc:picChg chg="add mod">
          <ac:chgData name="Jack Molinaro" userId="4d62c245763c19ce" providerId="LiveId" clId="{69F7ABD4-F56A-43E2-9F3E-14E8765B3DF6}" dt="2021-12-15T18:33:43.258" v="2782" actId="164"/>
          <ac:picMkLst>
            <pc:docMk/>
            <pc:sldMk cId="686896054" sldId="272"/>
            <ac:picMk id="22" creationId="{B3C8C3BF-A0C3-409A-BD97-E66A7C8F4C39}"/>
          </ac:picMkLst>
        </pc:picChg>
      </pc:sldChg>
      <pc:sldChg chg="addSp delSp modSp new mod setBg setClrOvrMap">
        <pc:chgData name="Jack Molinaro" userId="4d62c245763c19ce" providerId="LiveId" clId="{69F7ABD4-F56A-43E2-9F3E-14E8765B3DF6}" dt="2021-12-15T19:09:52.015" v="2784" actId="164"/>
        <pc:sldMkLst>
          <pc:docMk/>
          <pc:sldMk cId="2591192974" sldId="273"/>
        </pc:sldMkLst>
        <pc:spChg chg="mod">
          <ac:chgData name="Jack Molinaro" userId="4d62c245763c19ce" providerId="LiveId" clId="{69F7ABD4-F56A-43E2-9F3E-14E8765B3DF6}" dt="2021-12-12T20:48:12.037" v="1219" actId="20577"/>
          <ac:spMkLst>
            <pc:docMk/>
            <pc:sldMk cId="2591192974" sldId="273"/>
            <ac:spMk id="2" creationId="{CC80BB49-6E3A-4D6E-9EB7-B0BF1BB926BB}"/>
          </ac:spMkLst>
        </pc:spChg>
        <pc:spChg chg="mod">
          <ac:chgData name="Jack Molinaro" userId="4d62c245763c19ce" providerId="LiveId" clId="{69F7ABD4-F56A-43E2-9F3E-14E8765B3DF6}" dt="2021-12-12T20:48:05.626" v="1189" actId="26606"/>
          <ac:spMkLst>
            <pc:docMk/>
            <pc:sldMk cId="2591192974" sldId="273"/>
            <ac:spMk id="3" creationId="{A57BDC8A-910B-45C7-8EA4-EA7EB2089324}"/>
          </ac:spMkLst>
        </pc:spChg>
        <pc:spChg chg="add">
          <ac:chgData name="Jack Molinaro" userId="4d62c245763c19ce" providerId="LiveId" clId="{69F7ABD4-F56A-43E2-9F3E-14E8765B3DF6}" dt="2021-12-12T20:48:05.626" v="1189" actId="26606"/>
          <ac:spMkLst>
            <pc:docMk/>
            <pc:sldMk cId="2591192974" sldId="273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20:48:05.626" v="1189" actId="26606"/>
          <ac:spMkLst>
            <pc:docMk/>
            <pc:sldMk cId="2591192974" sldId="273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20:48:05.626" v="1189" actId="26606"/>
          <ac:spMkLst>
            <pc:docMk/>
            <pc:sldMk cId="2591192974" sldId="273"/>
            <ac:spMk id="12" creationId="{64E585EA-75FD-4025-8270-F66A58A15CDA}"/>
          </ac:spMkLst>
        </pc:spChg>
        <pc:grpChg chg="add mod">
          <ac:chgData name="Jack Molinaro" userId="4d62c245763c19ce" providerId="LiveId" clId="{69F7ABD4-F56A-43E2-9F3E-14E8765B3DF6}" dt="2021-12-15T19:09:52.015" v="2784" actId="164"/>
          <ac:grpSpMkLst>
            <pc:docMk/>
            <pc:sldMk cId="2591192974" sldId="273"/>
            <ac:grpSpMk id="4" creationId="{E24DAA1B-03E9-4CD7-968A-6CCBBB678C57}"/>
          </ac:grpSpMkLst>
        </pc:grpChg>
        <pc:picChg chg="add del mod">
          <ac:chgData name="Jack Molinaro" userId="4d62c245763c19ce" providerId="LiveId" clId="{69F7ABD4-F56A-43E2-9F3E-14E8765B3DF6}" dt="2021-12-13T01:35:02.234" v="1573" actId="478"/>
          <ac:picMkLst>
            <pc:docMk/>
            <pc:sldMk cId="2591192974" sldId="273"/>
            <ac:picMk id="5" creationId="{2B6F4553-75DD-4B98-BE93-4CF51661D1B4}"/>
          </ac:picMkLst>
        </pc:picChg>
        <pc:picChg chg="add del mod">
          <ac:chgData name="Jack Molinaro" userId="4d62c245763c19ce" providerId="LiveId" clId="{69F7ABD4-F56A-43E2-9F3E-14E8765B3DF6}" dt="2021-12-13T01:37:33.180" v="1588" actId="478"/>
          <ac:picMkLst>
            <pc:docMk/>
            <pc:sldMk cId="2591192974" sldId="273"/>
            <ac:picMk id="7" creationId="{93B9DE6E-32ED-4383-8AF6-E4DD260D9C99}"/>
          </ac:picMkLst>
        </pc:picChg>
        <pc:picChg chg="add del mod">
          <ac:chgData name="Jack Molinaro" userId="4d62c245763c19ce" providerId="LiveId" clId="{69F7ABD4-F56A-43E2-9F3E-14E8765B3DF6}" dt="2021-12-13T01:36:41.427" v="1584" actId="478"/>
          <ac:picMkLst>
            <pc:docMk/>
            <pc:sldMk cId="2591192974" sldId="273"/>
            <ac:picMk id="11" creationId="{B4FFED31-9A89-4C3C-994B-E339E6F894A8}"/>
          </ac:picMkLst>
        </pc:picChg>
        <pc:picChg chg="add del mod">
          <ac:chgData name="Jack Molinaro" userId="4d62c245763c19ce" providerId="LiveId" clId="{69F7ABD4-F56A-43E2-9F3E-14E8765B3DF6}" dt="2021-12-13T01:35:54.343" v="1579" actId="478"/>
          <ac:picMkLst>
            <pc:docMk/>
            <pc:sldMk cId="2591192974" sldId="273"/>
            <ac:picMk id="14" creationId="{7822DD72-FFA3-4898-9DBE-7414D4B3CA2A}"/>
          </ac:picMkLst>
        </pc:picChg>
        <pc:picChg chg="add mod">
          <ac:chgData name="Jack Molinaro" userId="4d62c245763c19ce" providerId="LiveId" clId="{69F7ABD4-F56A-43E2-9F3E-14E8765B3DF6}" dt="2021-12-15T19:09:52.015" v="2784" actId="164"/>
          <ac:picMkLst>
            <pc:docMk/>
            <pc:sldMk cId="2591192974" sldId="273"/>
            <ac:picMk id="16" creationId="{0C4A5B98-DFB6-498E-91D1-F106B2F75BED}"/>
          </ac:picMkLst>
        </pc:picChg>
        <pc:picChg chg="add mod">
          <ac:chgData name="Jack Molinaro" userId="4d62c245763c19ce" providerId="LiveId" clId="{69F7ABD4-F56A-43E2-9F3E-14E8765B3DF6}" dt="2021-12-15T19:09:52.015" v="2784" actId="164"/>
          <ac:picMkLst>
            <pc:docMk/>
            <pc:sldMk cId="2591192974" sldId="273"/>
            <ac:picMk id="18" creationId="{08D310C2-138D-40DF-BED8-E6F8F7A8032E}"/>
          </ac:picMkLst>
        </pc:picChg>
        <pc:picChg chg="add mod">
          <ac:chgData name="Jack Molinaro" userId="4d62c245763c19ce" providerId="LiveId" clId="{69F7ABD4-F56A-43E2-9F3E-14E8765B3DF6}" dt="2021-12-15T19:09:52.015" v="2784" actId="164"/>
          <ac:picMkLst>
            <pc:docMk/>
            <pc:sldMk cId="2591192974" sldId="273"/>
            <ac:picMk id="20" creationId="{1BCCD43A-1C69-4877-B8F2-662D36BF2FA2}"/>
          </ac:picMkLst>
        </pc:picChg>
      </pc:sldChg>
      <pc:sldChg chg="addSp delSp modSp new mod setBg setClrOvrMap">
        <pc:chgData name="Jack Molinaro" userId="4d62c245763c19ce" providerId="LiveId" clId="{69F7ABD4-F56A-43E2-9F3E-14E8765B3DF6}" dt="2021-12-15T23:44:16.306" v="2791" actId="1076"/>
        <pc:sldMkLst>
          <pc:docMk/>
          <pc:sldMk cId="1801264995" sldId="274"/>
        </pc:sldMkLst>
        <pc:spChg chg="mod">
          <ac:chgData name="Jack Molinaro" userId="4d62c245763c19ce" providerId="LiveId" clId="{69F7ABD4-F56A-43E2-9F3E-14E8765B3DF6}" dt="2021-12-12T21:02:46.890" v="1292" actId="20577"/>
          <ac:spMkLst>
            <pc:docMk/>
            <pc:sldMk cId="1801264995" sldId="274"/>
            <ac:spMk id="2" creationId="{D785E604-91D9-4AF2-B751-755F9D2769C1}"/>
          </ac:spMkLst>
        </pc:spChg>
        <pc:spChg chg="del mod">
          <ac:chgData name="Jack Molinaro" userId="4d62c245763c19ce" providerId="LiveId" clId="{69F7ABD4-F56A-43E2-9F3E-14E8765B3DF6}" dt="2021-12-13T01:21:01.555" v="1464" actId="478"/>
          <ac:spMkLst>
            <pc:docMk/>
            <pc:sldMk cId="1801264995" sldId="274"/>
            <ac:spMk id="3" creationId="{9B67322D-9A4F-4F0C-9E54-123FC65EC20B}"/>
          </ac:spMkLst>
        </pc:spChg>
        <pc:spChg chg="add">
          <ac:chgData name="Jack Molinaro" userId="4d62c245763c19ce" providerId="LiveId" clId="{69F7ABD4-F56A-43E2-9F3E-14E8765B3DF6}" dt="2021-12-12T21:02:39.163" v="1271" actId="26606"/>
          <ac:spMkLst>
            <pc:docMk/>
            <pc:sldMk cId="1801264995" sldId="274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21:02:39.163" v="1271" actId="26606"/>
          <ac:spMkLst>
            <pc:docMk/>
            <pc:sldMk cId="1801264995" sldId="274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21:02:39.163" v="1271" actId="26606"/>
          <ac:spMkLst>
            <pc:docMk/>
            <pc:sldMk cId="1801264995" sldId="274"/>
            <ac:spMk id="12" creationId="{64E585EA-75FD-4025-8270-F66A58A15CDA}"/>
          </ac:spMkLst>
        </pc:spChg>
        <pc:spChg chg="add mod">
          <ac:chgData name="Jack Molinaro" userId="4d62c245763c19ce" providerId="LiveId" clId="{69F7ABD4-F56A-43E2-9F3E-14E8765B3DF6}" dt="2021-12-15T21:57:14.717" v="2785" actId="164"/>
          <ac:spMkLst>
            <pc:docMk/>
            <pc:sldMk cId="1801264995" sldId="274"/>
            <ac:spMk id="17" creationId="{2EB03AA2-80F7-47B9-AFB9-DB55355B28D8}"/>
          </ac:spMkLst>
        </pc:spChg>
        <pc:spChg chg="add mod">
          <ac:chgData name="Jack Molinaro" userId="4d62c245763c19ce" providerId="LiveId" clId="{69F7ABD4-F56A-43E2-9F3E-14E8765B3DF6}" dt="2021-12-15T21:57:35.871" v="2788" actId="164"/>
          <ac:spMkLst>
            <pc:docMk/>
            <pc:sldMk cId="1801264995" sldId="274"/>
            <ac:spMk id="18" creationId="{7B506ED2-913A-4E17-9C7B-8133C9C3E7B6}"/>
          </ac:spMkLst>
        </pc:spChg>
        <pc:spChg chg="add mod">
          <ac:chgData name="Jack Molinaro" userId="4d62c245763c19ce" providerId="LiveId" clId="{69F7ABD4-F56A-43E2-9F3E-14E8765B3DF6}" dt="2021-12-15T21:57:20.706" v="2786" actId="164"/>
          <ac:spMkLst>
            <pc:docMk/>
            <pc:sldMk cId="1801264995" sldId="274"/>
            <ac:spMk id="19" creationId="{09AEF6C1-5E6E-46CE-A0FB-12AD439D8BA5}"/>
          </ac:spMkLst>
        </pc:spChg>
        <pc:spChg chg="add mod">
          <ac:chgData name="Jack Molinaro" userId="4d62c245763c19ce" providerId="LiveId" clId="{69F7ABD4-F56A-43E2-9F3E-14E8765B3DF6}" dt="2021-12-15T21:57:25.708" v="2787" actId="164"/>
          <ac:spMkLst>
            <pc:docMk/>
            <pc:sldMk cId="1801264995" sldId="274"/>
            <ac:spMk id="20" creationId="{89490494-0A11-4999-BD2E-0E22909CD537}"/>
          </ac:spMkLst>
        </pc:spChg>
        <pc:spChg chg="add mod">
          <ac:chgData name="Jack Molinaro" userId="4d62c245763c19ce" providerId="LiveId" clId="{69F7ABD4-F56A-43E2-9F3E-14E8765B3DF6}" dt="2021-12-15T21:57:44.988" v="2789" actId="164"/>
          <ac:spMkLst>
            <pc:docMk/>
            <pc:sldMk cId="1801264995" sldId="274"/>
            <ac:spMk id="21" creationId="{40800AAE-F021-4B4B-8AC5-A838568B52AF}"/>
          </ac:spMkLst>
        </pc:spChg>
        <pc:grpChg chg="add mod">
          <ac:chgData name="Jack Molinaro" userId="4d62c245763c19ce" providerId="LiveId" clId="{69F7ABD4-F56A-43E2-9F3E-14E8765B3DF6}" dt="2021-12-15T21:57:14.717" v="2785" actId="164"/>
          <ac:grpSpMkLst>
            <pc:docMk/>
            <pc:sldMk cId="1801264995" sldId="274"/>
            <ac:grpSpMk id="3" creationId="{F11BA193-BDEB-493D-95B4-95BEF3852551}"/>
          </ac:grpSpMkLst>
        </pc:grpChg>
        <pc:grpChg chg="add mod">
          <ac:chgData name="Jack Molinaro" userId="4d62c245763c19ce" providerId="LiveId" clId="{69F7ABD4-F56A-43E2-9F3E-14E8765B3DF6}" dt="2021-12-15T21:57:20.706" v="2786" actId="164"/>
          <ac:grpSpMkLst>
            <pc:docMk/>
            <pc:sldMk cId="1801264995" sldId="274"/>
            <ac:grpSpMk id="4" creationId="{018B1A84-F8E7-4A6F-8370-59BFC85524A1}"/>
          </ac:grpSpMkLst>
        </pc:grpChg>
        <pc:grpChg chg="add mod">
          <ac:chgData name="Jack Molinaro" userId="4d62c245763c19ce" providerId="LiveId" clId="{69F7ABD4-F56A-43E2-9F3E-14E8765B3DF6}" dt="2021-12-15T23:44:16.306" v="2791" actId="1076"/>
          <ac:grpSpMkLst>
            <pc:docMk/>
            <pc:sldMk cId="1801264995" sldId="274"/>
            <ac:grpSpMk id="6" creationId="{3A45E940-72A7-4E00-BAAD-73DAF2852D52}"/>
          </ac:grpSpMkLst>
        </pc:grpChg>
        <pc:grpChg chg="add mod">
          <ac:chgData name="Jack Molinaro" userId="4d62c245763c19ce" providerId="LiveId" clId="{69F7ABD4-F56A-43E2-9F3E-14E8765B3DF6}" dt="2021-12-15T21:57:35.871" v="2788" actId="164"/>
          <ac:grpSpMkLst>
            <pc:docMk/>
            <pc:sldMk cId="1801264995" sldId="274"/>
            <ac:grpSpMk id="9" creationId="{670BB1F8-5D9E-4796-B592-1FF343E16D52}"/>
          </ac:grpSpMkLst>
        </pc:grpChg>
        <pc:grpChg chg="add mod">
          <ac:chgData name="Jack Molinaro" userId="4d62c245763c19ce" providerId="LiveId" clId="{69F7ABD4-F56A-43E2-9F3E-14E8765B3DF6}" dt="2021-12-15T22:14:16.021" v="2790" actId="1036"/>
          <ac:grpSpMkLst>
            <pc:docMk/>
            <pc:sldMk cId="1801264995" sldId="274"/>
            <ac:grpSpMk id="13" creationId="{455DAA34-9505-43D5-A01B-86326E179AC1}"/>
          </ac:grpSpMkLst>
        </pc:grpChg>
        <pc:picChg chg="add mod">
          <ac:chgData name="Jack Molinaro" userId="4d62c245763c19ce" providerId="LiveId" clId="{69F7ABD4-F56A-43E2-9F3E-14E8765B3DF6}" dt="2021-12-15T21:57:14.717" v="2785" actId="164"/>
          <ac:picMkLst>
            <pc:docMk/>
            <pc:sldMk cId="1801264995" sldId="274"/>
            <ac:picMk id="5" creationId="{75184689-F6A4-4C28-996C-1DD242EB110B}"/>
          </ac:picMkLst>
        </pc:picChg>
        <pc:picChg chg="add mod">
          <ac:chgData name="Jack Molinaro" userId="4d62c245763c19ce" providerId="LiveId" clId="{69F7ABD4-F56A-43E2-9F3E-14E8765B3DF6}" dt="2021-12-15T21:57:25.708" v="2787" actId="164"/>
          <ac:picMkLst>
            <pc:docMk/>
            <pc:sldMk cId="1801264995" sldId="274"/>
            <ac:picMk id="7" creationId="{7722363E-3FBD-4930-BD67-908DADF9C86C}"/>
          </ac:picMkLst>
        </pc:picChg>
        <pc:picChg chg="add mod">
          <ac:chgData name="Jack Molinaro" userId="4d62c245763c19ce" providerId="LiveId" clId="{69F7ABD4-F56A-43E2-9F3E-14E8765B3DF6}" dt="2021-12-15T21:57:20.706" v="2786" actId="164"/>
          <ac:picMkLst>
            <pc:docMk/>
            <pc:sldMk cId="1801264995" sldId="274"/>
            <ac:picMk id="11" creationId="{178EEAD3-0903-4912-AF19-AF76E0CD934B}"/>
          </ac:picMkLst>
        </pc:picChg>
        <pc:picChg chg="add mod">
          <ac:chgData name="Jack Molinaro" userId="4d62c245763c19ce" providerId="LiveId" clId="{69F7ABD4-F56A-43E2-9F3E-14E8765B3DF6}" dt="2021-12-15T21:57:44.988" v="2789" actId="164"/>
          <ac:picMkLst>
            <pc:docMk/>
            <pc:sldMk cId="1801264995" sldId="274"/>
            <ac:picMk id="14" creationId="{FCF307FC-089F-4082-B2D5-B8662BEEDDC7}"/>
          </ac:picMkLst>
        </pc:picChg>
        <pc:picChg chg="add mod">
          <ac:chgData name="Jack Molinaro" userId="4d62c245763c19ce" providerId="LiveId" clId="{69F7ABD4-F56A-43E2-9F3E-14E8765B3DF6}" dt="2021-12-15T21:57:35.871" v="2788" actId="164"/>
          <ac:picMkLst>
            <pc:docMk/>
            <pc:sldMk cId="1801264995" sldId="274"/>
            <ac:picMk id="16" creationId="{625EE3F8-BF63-4176-B77A-585B6B6E9AF7}"/>
          </ac:picMkLst>
        </pc:picChg>
      </pc:sldChg>
      <pc:sldChg chg="addSp delSp modSp new mod setBg setClrOvrMap">
        <pc:chgData name="Jack Molinaro" userId="4d62c245763c19ce" providerId="LiveId" clId="{69F7ABD4-F56A-43E2-9F3E-14E8765B3DF6}" dt="2021-12-15T23:46:27.008" v="2793" actId="164"/>
        <pc:sldMkLst>
          <pc:docMk/>
          <pc:sldMk cId="3192321514" sldId="275"/>
        </pc:sldMkLst>
        <pc:spChg chg="mod">
          <ac:chgData name="Jack Molinaro" userId="4d62c245763c19ce" providerId="LiveId" clId="{69F7ABD4-F56A-43E2-9F3E-14E8765B3DF6}" dt="2021-12-12T22:50:12.690" v="1403" actId="1076"/>
          <ac:spMkLst>
            <pc:docMk/>
            <pc:sldMk cId="3192321514" sldId="275"/>
            <ac:spMk id="2" creationId="{F2ED9D9B-DEEC-42D9-88FB-1BADF6A8BDBB}"/>
          </ac:spMkLst>
        </pc:spChg>
        <pc:spChg chg="del mod">
          <ac:chgData name="Jack Molinaro" userId="4d62c245763c19ce" providerId="LiveId" clId="{69F7ABD4-F56A-43E2-9F3E-14E8765B3DF6}" dt="2021-12-12T22:49:53.886" v="1398" actId="478"/>
          <ac:spMkLst>
            <pc:docMk/>
            <pc:sldMk cId="3192321514" sldId="275"/>
            <ac:spMk id="3" creationId="{337801D3-C918-4076-8B25-EF8AFB148047}"/>
          </ac:spMkLst>
        </pc:spChg>
        <pc:spChg chg="add">
          <ac:chgData name="Jack Molinaro" userId="4d62c245763c19ce" providerId="LiveId" clId="{69F7ABD4-F56A-43E2-9F3E-14E8765B3DF6}" dt="2021-12-12T21:23:01.994" v="1333" actId="26606"/>
          <ac:spMkLst>
            <pc:docMk/>
            <pc:sldMk cId="3192321514" sldId="275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21:23:01.994" v="1333" actId="26606"/>
          <ac:spMkLst>
            <pc:docMk/>
            <pc:sldMk cId="3192321514" sldId="275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21:23:01.994" v="1333" actId="26606"/>
          <ac:spMkLst>
            <pc:docMk/>
            <pc:sldMk cId="3192321514" sldId="275"/>
            <ac:spMk id="12" creationId="{64E585EA-75FD-4025-8270-F66A58A15CDA}"/>
          </ac:spMkLst>
        </pc:spChg>
        <pc:grpChg chg="add mod">
          <ac:chgData name="Jack Molinaro" userId="4d62c245763c19ce" providerId="LiveId" clId="{69F7ABD4-F56A-43E2-9F3E-14E8765B3DF6}" dt="2021-12-15T23:46:27.008" v="2793" actId="164"/>
          <ac:grpSpMkLst>
            <pc:docMk/>
            <pc:sldMk cId="3192321514" sldId="275"/>
            <ac:grpSpMk id="3" creationId="{19AE643A-3F5F-4CF4-9879-6B8CDACF0A57}"/>
          </ac:grpSpMkLst>
        </pc:grpChg>
        <pc:picChg chg="add mod">
          <ac:chgData name="Jack Molinaro" userId="4d62c245763c19ce" providerId="LiveId" clId="{69F7ABD4-F56A-43E2-9F3E-14E8765B3DF6}" dt="2021-12-12T22:50:17.621" v="1405" actId="14100"/>
          <ac:picMkLst>
            <pc:docMk/>
            <pc:sldMk cId="3192321514" sldId="275"/>
            <ac:picMk id="5" creationId="{31DF3EA1-03FE-468A-81E2-AC7F8152E5DA}"/>
          </ac:picMkLst>
        </pc:picChg>
        <pc:picChg chg="add mod">
          <ac:chgData name="Jack Molinaro" userId="4d62c245763c19ce" providerId="LiveId" clId="{69F7ABD4-F56A-43E2-9F3E-14E8765B3DF6}" dt="2021-12-12T22:50:23.880" v="1406" actId="14100"/>
          <ac:picMkLst>
            <pc:docMk/>
            <pc:sldMk cId="3192321514" sldId="275"/>
            <ac:picMk id="7" creationId="{996D9F71-2DE4-4E60-A581-20A5D6551562}"/>
          </ac:picMkLst>
        </pc:picChg>
        <pc:picChg chg="add mod">
          <ac:chgData name="Jack Molinaro" userId="4d62c245763c19ce" providerId="LiveId" clId="{69F7ABD4-F56A-43E2-9F3E-14E8765B3DF6}" dt="2021-12-12T22:50:35.282" v="1412" actId="1076"/>
          <ac:picMkLst>
            <pc:docMk/>
            <pc:sldMk cId="3192321514" sldId="275"/>
            <ac:picMk id="11" creationId="{8E4BF2A1-1277-4B1E-BDD3-BAF1FAD408E0}"/>
          </ac:picMkLst>
        </pc:picChg>
        <pc:picChg chg="add mod">
          <ac:chgData name="Jack Molinaro" userId="4d62c245763c19ce" providerId="LiveId" clId="{69F7ABD4-F56A-43E2-9F3E-14E8765B3DF6}" dt="2021-12-15T23:46:27.008" v="2793" actId="164"/>
          <ac:picMkLst>
            <pc:docMk/>
            <pc:sldMk cId="3192321514" sldId="275"/>
            <ac:picMk id="13" creationId="{8518E10E-5CFE-4D0E-B18E-C6358A51269D}"/>
          </ac:picMkLst>
        </pc:picChg>
        <pc:picChg chg="add mod">
          <ac:chgData name="Jack Molinaro" userId="4d62c245763c19ce" providerId="LiveId" clId="{69F7ABD4-F56A-43E2-9F3E-14E8765B3DF6}" dt="2021-12-15T23:46:27.008" v="2793" actId="164"/>
          <ac:picMkLst>
            <pc:docMk/>
            <pc:sldMk cId="3192321514" sldId="275"/>
            <ac:picMk id="14" creationId="{733068A3-572F-4824-9A08-66E8FF0658DA}"/>
          </ac:picMkLst>
        </pc:picChg>
        <pc:picChg chg="add mod">
          <ac:chgData name="Jack Molinaro" userId="4d62c245763c19ce" providerId="LiveId" clId="{69F7ABD4-F56A-43E2-9F3E-14E8765B3DF6}" dt="2021-12-15T23:46:27.008" v="2793" actId="164"/>
          <ac:picMkLst>
            <pc:docMk/>
            <pc:sldMk cId="3192321514" sldId="275"/>
            <ac:picMk id="15" creationId="{5820A62A-DBC5-4B74-B033-C22BA873AC76}"/>
          </ac:picMkLst>
        </pc:picChg>
        <pc:picChg chg="add mod">
          <ac:chgData name="Jack Molinaro" userId="4d62c245763c19ce" providerId="LiveId" clId="{69F7ABD4-F56A-43E2-9F3E-14E8765B3DF6}" dt="2021-12-15T23:46:27.008" v="2793" actId="164"/>
          <ac:picMkLst>
            <pc:docMk/>
            <pc:sldMk cId="3192321514" sldId="275"/>
            <ac:picMk id="16" creationId="{7FC54359-2C2D-4B12-A238-C50C2E3A4CDC}"/>
          </ac:picMkLst>
        </pc:picChg>
        <pc:picChg chg="add mod">
          <ac:chgData name="Jack Molinaro" userId="4d62c245763c19ce" providerId="LiveId" clId="{69F7ABD4-F56A-43E2-9F3E-14E8765B3DF6}" dt="2021-12-13T01:50:31.019" v="1608" actId="1076"/>
          <ac:picMkLst>
            <pc:docMk/>
            <pc:sldMk cId="3192321514" sldId="275"/>
            <ac:picMk id="2050" creationId="{11D8854F-29D2-4298-8C9E-5CE7852784B4}"/>
          </ac:picMkLst>
        </pc:picChg>
        <pc:picChg chg="add mod">
          <ac:chgData name="Jack Molinaro" userId="4d62c245763c19ce" providerId="LiveId" clId="{69F7ABD4-F56A-43E2-9F3E-14E8765B3DF6}" dt="2021-12-13T01:51:10.465" v="1613" actId="1076"/>
          <ac:picMkLst>
            <pc:docMk/>
            <pc:sldMk cId="3192321514" sldId="275"/>
            <ac:picMk id="2052" creationId="{488D690A-C85C-42BA-9890-9A0E12F4BB35}"/>
          </ac:picMkLst>
        </pc:picChg>
      </pc:sldChg>
      <pc:sldChg chg="addSp delSp modSp new mod setBg setClrOvrMap">
        <pc:chgData name="Jack Molinaro" userId="4d62c245763c19ce" providerId="LiveId" clId="{69F7ABD4-F56A-43E2-9F3E-14E8765B3DF6}" dt="2021-12-12T22:55:42.153" v="1451" actId="1076"/>
        <pc:sldMkLst>
          <pc:docMk/>
          <pc:sldMk cId="2762356962" sldId="276"/>
        </pc:sldMkLst>
        <pc:spChg chg="mod">
          <ac:chgData name="Jack Molinaro" userId="4d62c245763c19ce" providerId="LiveId" clId="{69F7ABD4-F56A-43E2-9F3E-14E8765B3DF6}" dt="2021-12-12T22:55:35.299" v="1449" actId="122"/>
          <ac:spMkLst>
            <pc:docMk/>
            <pc:sldMk cId="2762356962" sldId="276"/>
            <ac:spMk id="2" creationId="{917E40BA-6CCB-401B-BDE9-5DDAA914BFD3}"/>
          </ac:spMkLst>
        </pc:spChg>
        <pc:spChg chg="del mod">
          <ac:chgData name="Jack Molinaro" userId="4d62c245763c19ce" providerId="LiveId" clId="{69F7ABD4-F56A-43E2-9F3E-14E8765B3DF6}" dt="2021-12-12T22:55:25.215" v="1446" actId="478"/>
          <ac:spMkLst>
            <pc:docMk/>
            <pc:sldMk cId="2762356962" sldId="276"/>
            <ac:spMk id="3" creationId="{A9866471-863D-4F3C-BC21-82BE58494980}"/>
          </ac:spMkLst>
        </pc:spChg>
        <pc:spChg chg="add">
          <ac:chgData name="Jack Molinaro" userId="4d62c245763c19ce" providerId="LiveId" clId="{69F7ABD4-F56A-43E2-9F3E-14E8765B3DF6}" dt="2021-12-12T22:53:23.009" v="1414" actId="26606"/>
          <ac:spMkLst>
            <pc:docMk/>
            <pc:sldMk cId="2762356962" sldId="276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2T22:53:23.009" v="1414" actId="26606"/>
          <ac:spMkLst>
            <pc:docMk/>
            <pc:sldMk cId="2762356962" sldId="276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2T22:53:23.009" v="1414" actId="26606"/>
          <ac:spMkLst>
            <pc:docMk/>
            <pc:sldMk cId="2762356962" sldId="276"/>
            <ac:spMk id="12" creationId="{64E585EA-75FD-4025-8270-F66A58A15CDA}"/>
          </ac:spMkLst>
        </pc:spChg>
        <pc:picChg chg="add mod">
          <ac:chgData name="Jack Molinaro" userId="4d62c245763c19ce" providerId="LiveId" clId="{69F7ABD4-F56A-43E2-9F3E-14E8765B3DF6}" dt="2021-12-12T22:55:42.153" v="1451" actId="1076"/>
          <ac:picMkLst>
            <pc:docMk/>
            <pc:sldMk cId="2762356962" sldId="276"/>
            <ac:picMk id="5" creationId="{A7641829-7CA7-4501-95B3-8ECE1FE68F42}"/>
          </ac:picMkLst>
        </pc:picChg>
      </pc:sldChg>
      <pc:sldChg chg="addSp delSp modSp new mod setBg setClrOvrMap">
        <pc:chgData name="Jack Molinaro" userId="4d62c245763c19ce" providerId="LiveId" clId="{69F7ABD4-F56A-43E2-9F3E-14E8765B3DF6}" dt="2021-12-13T05:04:31.812" v="2781" actId="1076"/>
        <pc:sldMkLst>
          <pc:docMk/>
          <pc:sldMk cId="2669740243" sldId="277"/>
        </pc:sldMkLst>
        <pc:spChg chg="mod">
          <ac:chgData name="Jack Molinaro" userId="4d62c245763c19ce" providerId="LiveId" clId="{69F7ABD4-F56A-43E2-9F3E-14E8765B3DF6}" dt="2021-12-13T01:54:19.140" v="1616" actId="26606"/>
          <ac:spMkLst>
            <pc:docMk/>
            <pc:sldMk cId="2669740243" sldId="277"/>
            <ac:spMk id="2" creationId="{6FE9ABA5-0AAB-4F9D-9168-78D56A0137BF}"/>
          </ac:spMkLst>
        </pc:spChg>
        <pc:spChg chg="del mod">
          <ac:chgData name="Jack Molinaro" userId="4d62c245763c19ce" providerId="LiveId" clId="{69F7ABD4-F56A-43E2-9F3E-14E8765B3DF6}" dt="2021-12-13T02:20:24.327" v="1624" actId="3680"/>
          <ac:spMkLst>
            <pc:docMk/>
            <pc:sldMk cId="2669740243" sldId="277"/>
            <ac:spMk id="3" creationId="{00D74404-5FC2-4DEE-936F-DAE3576CDF06}"/>
          </ac:spMkLst>
        </pc:spChg>
        <pc:spChg chg="add del">
          <ac:chgData name="Jack Molinaro" userId="4d62c245763c19ce" providerId="LiveId" clId="{69F7ABD4-F56A-43E2-9F3E-14E8765B3DF6}" dt="2021-12-13T02:19:42.585" v="1619" actId="478"/>
          <ac:spMkLst>
            <pc:docMk/>
            <pc:sldMk cId="2669740243" sldId="277"/>
            <ac:spMk id="4" creationId="{42A1F536-BA8B-4192-8B4D-7C783A42AFFD}"/>
          </ac:spMkLst>
        </pc:spChg>
        <pc:spChg chg="add">
          <ac:chgData name="Jack Molinaro" userId="4d62c245763c19ce" providerId="LiveId" clId="{69F7ABD4-F56A-43E2-9F3E-14E8765B3DF6}" dt="2021-12-13T01:54:19.140" v="1616" actId="26606"/>
          <ac:spMkLst>
            <pc:docMk/>
            <pc:sldMk cId="2669740243" sldId="277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3T01:54:19.140" v="1616" actId="26606"/>
          <ac:spMkLst>
            <pc:docMk/>
            <pc:sldMk cId="2669740243" sldId="277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3T01:54:19.140" v="1616" actId="26606"/>
          <ac:spMkLst>
            <pc:docMk/>
            <pc:sldMk cId="2669740243" sldId="277"/>
            <ac:spMk id="12" creationId="{64E585EA-75FD-4025-8270-F66A58A15CDA}"/>
          </ac:spMkLst>
        </pc:spChg>
        <pc:graphicFrameChg chg="add mod ord modGraphic">
          <ac:chgData name="Jack Molinaro" userId="4d62c245763c19ce" providerId="LiveId" clId="{69F7ABD4-F56A-43E2-9F3E-14E8765B3DF6}" dt="2021-12-13T05:04:26.812" v="2780" actId="1076"/>
          <ac:graphicFrameMkLst>
            <pc:docMk/>
            <pc:sldMk cId="2669740243" sldId="277"/>
            <ac:graphicFrameMk id="6" creationId="{9F266169-9AB6-4B45-ADDA-EC27D5F2ABDD}"/>
          </ac:graphicFrameMkLst>
        </pc:graphicFrameChg>
        <pc:graphicFrameChg chg="add mod modGraphic">
          <ac:chgData name="Jack Molinaro" userId="4d62c245763c19ce" providerId="LiveId" clId="{69F7ABD4-F56A-43E2-9F3E-14E8765B3DF6}" dt="2021-12-13T05:04:31.812" v="2781" actId="1076"/>
          <ac:graphicFrameMkLst>
            <pc:docMk/>
            <pc:sldMk cId="2669740243" sldId="277"/>
            <ac:graphicFrameMk id="11" creationId="{6D808E38-CFCF-4FBB-B64D-4831030DF7A6}"/>
          </ac:graphicFrameMkLst>
        </pc:graphicFrameChg>
        <pc:picChg chg="add mod">
          <ac:chgData name="Jack Molinaro" userId="4d62c245763c19ce" providerId="LiveId" clId="{69F7ABD4-F56A-43E2-9F3E-14E8765B3DF6}" dt="2021-12-13T02:38:03.943" v="1936" actId="1076"/>
          <ac:picMkLst>
            <pc:docMk/>
            <pc:sldMk cId="2669740243" sldId="277"/>
            <ac:picMk id="5" creationId="{806E49AB-366D-454C-9175-12B73C8800D9}"/>
          </ac:picMkLst>
        </pc:picChg>
        <pc:picChg chg="add del mod">
          <ac:chgData name="Jack Molinaro" userId="4d62c245763c19ce" providerId="LiveId" clId="{69F7ABD4-F56A-43E2-9F3E-14E8765B3DF6}" dt="2021-12-13T05:02:39.416" v="2779" actId="478"/>
          <ac:picMkLst>
            <pc:docMk/>
            <pc:sldMk cId="2669740243" sldId="277"/>
            <ac:picMk id="7" creationId="{C8C0E079-FED0-4399-88EB-7830A588F4F5}"/>
          </ac:picMkLst>
        </pc:picChg>
      </pc:sldChg>
      <pc:sldChg chg="addSp modSp new mod setBg setClrOvrMap">
        <pc:chgData name="Jack Molinaro" userId="4d62c245763c19ce" providerId="LiveId" clId="{69F7ABD4-F56A-43E2-9F3E-14E8765B3DF6}" dt="2021-12-13T03:03:57.617" v="2279" actId="207"/>
        <pc:sldMkLst>
          <pc:docMk/>
          <pc:sldMk cId="2704676367" sldId="278"/>
        </pc:sldMkLst>
        <pc:spChg chg="mod">
          <ac:chgData name="Jack Molinaro" userId="4d62c245763c19ce" providerId="LiveId" clId="{69F7ABD4-F56A-43E2-9F3E-14E8765B3DF6}" dt="2021-12-13T01:54:21.330" v="1617" actId="26606"/>
          <ac:spMkLst>
            <pc:docMk/>
            <pc:sldMk cId="2704676367" sldId="278"/>
            <ac:spMk id="2" creationId="{4DDBABF3-CE39-4DEF-A144-16C95B3C6D5C}"/>
          </ac:spMkLst>
        </pc:spChg>
        <pc:spChg chg="mod">
          <ac:chgData name="Jack Molinaro" userId="4d62c245763c19ce" providerId="LiveId" clId="{69F7ABD4-F56A-43E2-9F3E-14E8765B3DF6}" dt="2021-12-13T01:54:21.330" v="1617" actId="26606"/>
          <ac:spMkLst>
            <pc:docMk/>
            <pc:sldMk cId="2704676367" sldId="278"/>
            <ac:spMk id="3" creationId="{F8B509E6-F7B3-4E3A-ADF8-E279EB4480F8}"/>
          </ac:spMkLst>
        </pc:spChg>
        <pc:spChg chg="add">
          <ac:chgData name="Jack Molinaro" userId="4d62c245763c19ce" providerId="LiveId" clId="{69F7ABD4-F56A-43E2-9F3E-14E8765B3DF6}" dt="2021-12-13T01:54:21.330" v="1617" actId="26606"/>
          <ac:spMkLst>
            <pc:docMk/>
            <pc:sldMk cId="2704676367" sldId="278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3T01:54:21.330" v="1617" actId="26606"/>
          <ac:spMkLst>
            <pc:docMk/>
            <pc:sldMk cId="2704676367" sldId="278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3T01:54:21.330" v="1617" actId="26606"/>
          <ac:spMkLst>
            <pc:docMk/>
            <pc:sldMk cId="2704676367" sldId="278"/>
            <ac:spMk id="12" creationId="{64E585EA-75FD-4025-8270-F66A58A15CDA}"/>
          </ac:spMkLst>
        </pc:spChg>
        <pc:graphicFrameChg chg="add mod modGraphic">
          <ac:chgData name="Jack Molinaro" userId="4d62c245763c19ce" providerId="LiveId" clId="{69F7ABD4-F56A-43E2-9F3E-14E8765B3DF6}" dt="2021-12-13T02:57:05.481" v="2162" actId="1076"/>
          <ac:graphicFrameMkLst>
            <pc:docMk/>
            <pc:sldMk cId="2704676367" sldId="278"/>
            <ac:graphicFrameMk id="7" creationId="{1624FF07-ADB7-49DC-BD86-6EA639EE4082}"/>
          </ac:graphicFrameMkLst>
        </pc:graphicFrameChg>
        <pc:graphicFrameChg chg="add mod modGraphic">
          <ac:chgData name="Jack Molinaro" userId="4d62c245763c19ce" providerId="LiveId" clId="{69F7ABD4-F56A-43E2-9F3E-14E8765B3DF6}" dt="2021-12-13T02:57:24.840" v="2166" actId="1076"/>
          <ac:graphicFrameMkLst>
            <pc:docMk/>
            <pc:sldMk cId="2704676367" sldId="278"/>
            <ac:graphicFrameMk id="9" creationId="{95817C73-7C01-4ADC-AC91-6DB4BEE0C143}"/>
          </ac:graphicFrameMkLst>
        </pc:graphicFrameChg>
        <pc:graphicFrameChg chg="add mod modGraphic">
          <ac:chgData name="Jack Molinaro" userId="4d62c245763c19ce" providerId="LiveId" clId="{69F7ABD4-F56A-43E2-9F3E-14E8765B3DF6}" dt="2021-12-13T03:03:57.617" v="2279" actId="207"/>
          <ac:graphicFrameMkLst>
            <pc:docMk/>
            <pc:sldMk cId="2704676367" sldId="278"/>
            <ac:graphicFrameMk id="11" creationId="{4708F9C1-8837-4311-9587-0E266EA05EB4}"/>
          </ac:graphicFrameMkLst>
        </pc:graphicFrameChg>
      </pc:sldChg>
      <pc:sldChg chg="addSp delSp modSp new mod setBg setClrOvrMap delDesignElem chgLayout">
        <pc:chgData name="Jack Molinaro" userId="4d62c245763c19ce" providerId="LiveId" clId="{69F7ABD4-F56A-43E2-9F3E-14E8765B3DF6}" dt="2021-12-13T03:06:47.793" v="2346" actId="122"/>
        <pc:sldMkLst>
          <pc:docMk/>
          <pc:sldMk cId="601840014" sldId="279"/>
        </pc:sldMkLst>
        <pc:spChg chg="add del mod ord">
          <ac:chgData name="Jack Molinaro" userId="4d62c245763c19ce" providerId="LiveId" clId="{69F7ABD4-F56A-43E2-9F3E-14E8765B3DF6}" dt="2021-12-13T03:06:47.793" v="2346" actId="122"/>
          <ac:spMkLst>
            <pc:docMk/>
            <pc:sldMk cId="601840014" sldId="279"/>
            <ac:spMk id="2" creationId="{B8A5D87D-B056-4AF9-85B9-9DB7448F8AAC}"/>
          </ac:spMkLst>
        </pc:spChg>
        <pc:spChg chg="add del mod">
          <ac:chgData name="Jack Molinaro" userId="4d62c245763c19ce" providerId="LiveId" clId="{69F7ABD4-F56A-43E2-9F3E-14E8765B3DF6}" dt="2021-12-13T03:06:07.121" v="2284" actId="478"/>
          <ac:spMkLst>
            <pc:docMk/>
            <pc:sldMk cId="601840014" sldId="279"/>
            <ac:spMk id="3" creationId="{873E9739-2339-49AB-A75E-2FACD3887CCF}"/>
          </ac:spMkLst>
        </pc:spChg>
        <pc:spChg chg="add del mod ord">
          <ac:chgData name="Jack Molinaro" userId="4d62c245763c19ce" providerId="LiveId" clId="{69F7ABD4-F56A-43E2-9F3E-14E8765B3DF6}" dt="2021-12-13T03:06:02.805" v="2283" actId="700"/>
          <ac:spMkLst>
            <pc:docMk/>
            <pc:sldMk cId="601840014" sldId="279"/>
            <ac:spMk id="4" creationId="{6C308D35-880E-4DFA-9C63-444E3E3193B2}"/>
          </ac:spMkLst>
        </pc:spChg>
        <pc:spChg chg="add del">
          <ac:chgData name="Jack Molinaro" userId="4d62c245763c19ce" providerId="LiveId" clId="{69F7ABD4-F56A-43E2-9F3E-14E8765B3DF6}" dt="2021-12-13T03:06:02.805" v="2283" actId="700"/>
          <ac:spMkLst>
            <pc:docMk/>
            <pc:sldMk cId="601840014" sldId="279"/>
            <ac:spMk id="8" creationId="{EA67B5B4-3A24-436E-B663-1B2EBFF8A0CD}"/>
          </ac:spMkLst>
        </pc:spChg>
        <pc:spChg chg="add del">
          <ac:chgData name="Jack Molinaro" userId="4d62c245763c19ce" providerId="LiveId" clId="{69F7ABD4-F56A-43E2-9F3E-14E8765B3DF6}" dt="2021-12-13T03:06:02.805" v="2283" actId="700"/>
          <ac:spMkLst>
            <pc:docMk/>
            <pc:sldMk cId="601840014" sldId="279"/>
            <ac:spMk id="10" creationId="{987FDF89-C993-41F4-A1B8-DBAFF16008A9}"/>
          </ac:spMkLst>
        </pc:spChg>
        <pc:spChg chg="add del">
          <ac:chgData name="Jack Molinaro" userId="4d62c245763c19ce" providerId="LiveId" clId="{69F7ABD4-F56A-43E2-9F3E-14E8765B3DF6}" dt="2021-12-13T03:06:02.805" v="2283" actId="700"/>
          <ac:spMkLst>
            <pc:docMk/>
            <pc:sldMk cId="601840014" sldId="279"/>
            <ac:spMk id="12" creationId="{64E585EA-75FD-4025-8270-F66A58A15CDA}"/>
          </ac:spMkLst>
        </pc:spChg>
      </pc:sldChg>
      <pc:sldChg chg="addSp modSp new mod setBg setClrOvrMap">
        <pc:chgData name="Jack Molinaro" userId="4d62c245763c19ce" providerId="LiveId" clId="{69F7ABD4-F56A-43E2-9F3E-14E8765B3DF6}" dt="2021-12-13T03:39:46.128" v="2764" actId="20577"/>
        <pc:sldMkLst>
          <pc:docMk/>
          <pc:sldMk cId="2990283570" sldId="280"/>
        </pc:sldMkLst>
        <pc:spChg chg="mod">
          <ac:chgData name="Jack Molinaro" userId="4d62c245763c19ce" providerId="LiveId" clId="{69F7ABD4-F56A-43E2-9F3E-14E8765B3DF6}" dt="2021-12-13T03:10:30.290" v="2358" actId="20577"/>
          <ac:spMkLst>
            <pc:docMk/>
            <pc:sldMk cId="2990283570" sldId="280"/>
            <ac:spMk id="2" creationId="{B5D020C6-C44E-4E99-B370-55F3E872C7DA}"/>
          </ac:spMkLst>
        </pc:spChg>
        <pc:spChg chg="mod">
          <ac:chgData name="Jack Molinaro" userId="4d62c245763c19ce" providerId="LiveId" clId="{69F7ABD4-F56A-43E2-9F3E-14E8765B3DF6}" dt="2021-12-13T03:39:46.128" v="2764" actId="20577"/>
          <ac:spMkLst>
            <pc:docMk/>
            <pc:sldMk cId="2990283570" sldId="280"/>
            <ac:spMk id="3" creationId="{6ECDFCB9-3A40-4FED-993C-1423B251C7D7}"/>
          </ac:spMkLst>
        </pc:spChg>
        <pc:spChg chg="add">
          <ac:chgData name="Jack Molinaro" userId="4d62c245763c19ce" providerId="LiveId" clId="{69F7ABD4-F56A-43E2-9F3E-14E8765B3DF6}" dt="2021-12-13T03:10:26.535" v="2348" actId="26606"/>
          <ac:spMkLst>
            <pc:docMk/>
            <pc:sldMk cId="2990283570" sldId="280"/>
            <ac:spMk id="8" creationId="{EA67B5B4-3A24-436E-B663-1B2EBFF8A0CD}"/>
          </ac:spMkLst>
        </pc:spChg>
        <pc:spChg chg="add">
          <ac:chgData name="Jack Molinaro" userId="4d62c245763c19ce" providerId="LiveId" clId="{69F7ABD4-F56A-43E2-9F3E-14E8765B3DF6}" dt="2021-12-13T03:10:26.535" v="2348" actId="26606"/>
          <ac:spMkLst>
            <pc:docMk/>
            <pc:sldMk cId="2990283570" sldId="280"/>
            <ac:spMk id="10" creationId="{987FDF89-C993-41F4-A1B8-DBAFF16008A9}"/>
          </ac:spMkLst>
        </pc:spChg>
        <pc:spChg chg="add">
          <ac:chgData name="Jack Molinaro" userId="4d62c245763c19ce" providerId="LiveId" clId="{69F7ABD4-F56A-43E2-9F3E-14E8765B3DF6}" dt="2021-12-13T03:10:26.535" v="2348" actId="26606"/>
          <ac:spMkLst>
            <pc:docMk/>
            <pc:sldMk cId="2990283570" sldId="280"/>
            <ac:spMk id="12" creationId="{64E585EA-75FD-4025-8270-F66A58A15CDA}"/>
          </ac:spMkLst>
        </pc:spChg>
      </pc:sldChg>
      <pc:sldMasterChg chg="del delSldLayout">
        <pc:chgData name="Jack Molinaro" userId="4d62c245763c19ce" providerId="LiveId" clId="{69F7ABD4-F56A-43E2-9F3E-14E8765B3DF6}" dt="2021-12-10T20:58:39.523" v="69" actId="26606"/>
        <pc:sldMasterMkLst>
          <pc:docMk/>
          <pc:sldMasterMk cId="759630800" sldId="2147483648"/>
        </pc:sldMasterMkLst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3946247493" sldId="2147483649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592570609" sldId="2147483650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3201802969" sldId="2147483651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1079354837" sldId="2147483652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3177689074" sldId="2147483653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2983087132" sldId="2147483654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4039728936" sldId="2147483655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1113684486" sldId="2147483656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4036975045" sldId="2147483657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2591291812" sldId="2147483658"/>
          </pc:sldLayoutMkLst>
        </pc:sldLayoutChg>
        <pc:sldLayoutChg chg="del">
          <pc:chgData name="Jack Molinaro" userId="4d62c245763c19ce" providerId="LiveId" clId="{69F7ABD4-F56A-43E2-9F3E-14E8765B3DF6}" dt="2021-12-10T20:58:39.523" v="69" actId="26606"/>
          <pc:sldLayoutMkLst>
            <pc:docMk/>
            <pc:sldMasterMk cId="759630800" sldId="2147483648"/>
            <pc:sldLayoutMk cId="2836091598" sldId="2147483659"/>
          </pc:sldLayoutMkLst>
        </pc:sldLayoutChg>
      </pc:sldMasterChg>
      <pc:sldMasterChg chg="add addSldLayout">
        <pc:chgData name="Jack Molinaro" userId="4d62c245763c19ce" providerId="LiveId" clId="{69F7ABD4-F56A-43E2-9F3E-14E8765B3DF6}" dt="2021-12-10T20:58:39.523" v="69" actId="26606"/>
        <pc:sldMasterMkLst>
          <pc:docMk/>
          <pc:sldMasterMk cId="3144183076" sldId="2147483673"/>
        </pc:sldMasterMkLst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3629702276" sldId="2147483662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4100356470" sldId="2147483663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1689063051" sldId="2147483664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1702111207" sldId="2147483665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167929308" sldId="2147483666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2906177950" sldId="2147483667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2460681476" sldId="2147483668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295753304" sldId="2147483669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3945336527" sldId="2147483670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1042719552" sldId="2147483671"/>
          </pc:sldLayoutMkLst>
        </pc:sldLayoutChg>
        <pc:sldLayoutChg chg="add">
          <pc:chgData name="Jack Molinaro" userId="4d62c245763c19ce" providerId="LiveId" clId="{69F7ABD4-F56A-43E2-9F3E-14E8765B3DF6}" dt="2021-12-10T20:58:39.523" v="69" actId="26606"/>
          <pc:sldLayoutMkLst>
            <pc:docMk/>
            <pc:sldMasterMk cId="3144183076" sldId="2147483673"/>
            <pc:sldLayoutMk cId="1065859877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BE2B-B09E-429B-B6BF-3E5E10B9A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7C47-0849-4652-B618-DF28F36D3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7D509-8B6D-4765-9509-BE23A477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05E7-9E22-4EEF-9FB9-2EB41B63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FFF4-C821-425B-8B30-02E9FFCA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2E1F-AACD-4299-B47A-4EC58F54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046E8-353E-4C20-AE11-D29673EE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A72D-72FE-4371-B858-20F5E759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2DC8-C0C1-46E0-8F6F-63AC9660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3FDC-BCD7-4C07-B4F4-4B4A1595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4B38F-4B86-4316-BA71-F3BE6ACC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799AE-8513-4639-B1CD-24FE10CF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0A52-B8F3-4E6B-BD11-D658C217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3CED-5838-4270-9687-65EBFB98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CFC4-5BED-4B92-9B1A-B443FCC5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C233-871A-4319-A5E0-9A21236A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A090-F7E0-4B91-BF5C-984295F0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63E6-928D-48BA-A8ED-D62D73E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6EA9-F928-46F9-9269-6180312F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EA35-EB16-4F6E-99B6-0026536E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587C-9F9B-4F03-B43E-C7FAE2FC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724-16EF-4F57-9776-57A5739A3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1AA3-0C69-430C-9CF4-F641B72C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1FA90-F0B7-412C-8989-1C7C0B1F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72FB-8889-46C4-BF74-0986432E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937D-306B-4293-9130-DA6BE0CE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7A2A-D9BD-4E99-BFBD-9C5D65EF0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9F01A-4A62-4AB3-91FF-4A918159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8F52-E813-45A5-B03E-029D4B6B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2990D-D35F-4239-9281-ED864AB5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5FB94-1A46-4B69-868C-F176AA0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FC65-4B32-48B1-A31A-40AFCD26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07E6-3090-4B0B-9DF7-FC45CFEA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4B4E2-43F5-4265-AEB5-870D0BDAE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A1628-5FE7-4FDF-8BBC-F098ACFE4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BC794-B4F1-465B-BECF-C2D5844E4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E69A0-244B-43F9-9653-1F9CCC24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B2D04-BF33-40F8-996F-C60C7CF6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E0623-D5D9-4FF9-A875-7C6D4245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6C6A-CB8F-40F9-B419-6E1FC6A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4853-1668-4884-BF68-BB070019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40FE9-005D-4911-BF20-0A8BB046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3AC29-8C2E-4D01-909C-24EB60E9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A5C3-E340-47BE-8A43-FCB392DE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BF801-3695-4FDC-AF12-567D73DE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0AB8-AF57-4070-8AD2-741F4CBE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4DE3-24D9-4784-A9BA-F66AEF2B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CC29-B7E7-45C4-BA0F-4A779417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AFE9C-D750-4FE0-AA6B-1D0032F3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92DE-04C7-4895-BF53-57BE60FF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3D33-4484-40C5-BF6D-036AF05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C31C-4C57-41C7-8568-7476186C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3E4-EE2A-4C05-9920-D06E6173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D7729-27DA-481C-86CE-0A1F4FD10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F9F02-005F-43FA-A3FA-9032BEBB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264A3-9E68-4735-8C54-982C8EA2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98721-4B76-4E8D-B407-0ED622AF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5DB8-4D23-4F91-9E21-CDD1AACB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E382-344A-44C5-842A-32C6AD00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FC6AD-4C3D-446B-BF76-C03D0D68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E7FA-C9EA-4CC8-9D7D-FB6B3AEC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F74D-C49F-47C6-B07D-523D8089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819F-3740-4764-BE2A-65BDDEF77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rts-reference.com/blog/approximate-value-methodolog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fl.com/news/mike-mayock-s-2016-nfl-draft-top-100-prospect-rankings-0ap3000000655903" TargetMode="External"/><Relationship Id="rId3" Type="http://schemas.openxmlformats.org/officeDocument/2006/relationships/hyperlink" Target="https://www.sbnation.com/nfl/2016/4/30/11545610/undrafted-free-agent-signings-tracker-2016-nfl-draft-udfas" TargetMode="External"/><Relationship Id="rId7" Type="http://schemas.openxmlformats.org/officeDocument/2006/relationships/hyperlink" Target="https://draftwire.usatoday.com/2016/04/27/2016-nfl-draft-final-top-300-big-board/" TargetMode="External"/><Relationship Id="rId2" Type="http://schemas.openxmlformats.org/officeDocument/2006/relationships/hyperlink" Target="https://www.pro-football-referenc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eacherreport.com/articles/2625340-2016-nfl-draft-big-board-matt-millers-top-400-overall-players" TargetMode="External"/><Relationship Id="rId11" Type="http://schemas.openxmlformats.org/officeDocument/2006/relationships/hyperlink" Target="http://draftscout.com/" TargetMode="External"/><Relationship Id="rId5" Type="http://schemas.openxmlformats.org/officeDocument/2006/relationships/hyperlink" Target="https://www.footballdb.com/" TargetMode="External"/><Relationship Id="rId10" Type="http://schemas.openxmlformats.org/officeDocument/2006/relationships/hyperlink" Target="https://nflcombineresults.com/" TargetMode="External"/><Relationship Id="rId4" Type="http://schemas.openxmlformats.org/officeDocument/2006/relationships/hyperlink" Target="https://www.spotrac.com/" TargetMode="External"/><Relationship Id="rId9" Type="http://schemas.openxmlformats.org/officeDocument/2006/relationships/hyperlink" Target="https://www.si.com/nfl/2016/04/12/nfl-draft-2016-position-rankings-players-prospec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ball on green playing field">
            <a:extLst>
              <a:ext uri="{FF2B5EF4-FFF2-40B4-BE49-F238E27FC236}">
                <a16:creationId xmlns:a16="http://schemas.microsoft.com/office/drawing/2014/main" id="{1E0EB122-9DA7-42A2-9384-B9D0ECC51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4" b="407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61C55-1E51-4572-872E-0048FFE0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567990" cy="318427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NFL Approximate Value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66E26-DE92-4245-BE55-110D689C1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Jack Molinaro</a:t>
            </a:r>
          </a:p>
        </p:txBody>
      </p:sp>
    </p:spTree>
    <p:extLst>
      <p:ext uri="{BB962C8B-B14F-4D97-AF65-F5344CB8AC3E}">
        <p14:creationId xmlns:p14="http://schemas.microsoft.com/office/powerpoint/2010/main" val="38796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0BB49-6E3A-4D6E-9EB7-B0BF1BB9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Plots –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DC8A-910B-45C7-8EA4-EA7EB208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DAA1B-03E9-4CD7-968A-6CCBBB678C57}"/>
              </a:ext>
            </a:extLst>
          </p:cNvPr>
          <p:cNvGrpSpPr/>
          <p:nvPr/>
        </p:nvGrpSpPr>
        <p:grpSpPr>
          <a:xfrm>
            <a:off x="833002" y="2503878"/>
            <a:ext cx="10660411" cy="3381366"/>
            <a:chOff x="833002" y="2503878"/>
            <a:chExt cx="10660411" cy="338136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C4A5B98-DFB6-498E-91D1-F106B2F7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002" y="2503880"/>
              <a:ext cx="3381363" cy="33813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8D310C2-138D-40DF-BED8-E6F8F7A80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2049" y="2503880"/>
              <a:ext cx="3381364" cy="338136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BCCD43A-1C69-4877-B8F2-662D36BF2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524" y="2503878"/>
              <a:ext cx="3381365" cy="3381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19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7E41F-2EA5-4706-AFC5-BFF87980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Stepwise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B703-732C-49D1-B451-1111A6A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6B06E03-B08A-4853-98DF-F620A5F93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037753"/>
              </p:ext>
            </p:extLst>
          </p:nvPr>
        </p:nvGraphicFramePr>
        <p:xfrm>
          <a:off x="1009385" y="3172681"/>
          <a:ext cx="10167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381827446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820548154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469212907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29507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Added/Removed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6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Rookie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Round Drafted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9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Playoffs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17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241A2-9C8C-4871-AEBC-B66024FB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Regression Model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AA42D2-568F-48D2-A2C9-DF1BD3B74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8" r="40979" b="7665"/>
          <a:stretch/>
        </p:blipFill>
        <p:spPr>
          <a:xfrm>
            <a:off x="1614157" y="2055813"/>
            <a:ext cx="8963685" cy="4525741"/>
          </a:xfrm>
        </p:spPr>
      </p:pic>
    </p:spTree>
    <p:extLst>
      <p:ext uri="{BB962C8B-B14F-4D97-AF65-F5344CB8AC3E}">
        <p14:creationId xmlns:p14="http://schemas.microsoft.com/office/powerpoint/2010/main" val="415834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7BF3-4702-44A0-8C47-1A002725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FF89-C723-4C02-9181-FAE2122A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A9365-5572-4466-80B6-C993706A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99" y="1690688"/>
            <a:ext cx="9660401" cy="49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F3B3-D845-4F9C-968C-DE8F90B2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Transformation of Response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5D89-401B-43CE-9041-ACE0A375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83B6D-6A0D-4929-B2C9-3ADAD6BB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36" y="1957388"/>
            <a:ext cx="4535487" cy="4535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268DD-5A87-4950-84C3-22041541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78" y="1957388"/>
            <a:ext cx="4535487" cy="45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39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224C5-8C83-45A2-99E2-4054FB15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Stepwise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1959-923D-4850-AC82-C616F429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8F6DDD9-164B-4FE5-99B3-91733793C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0876"/>
              </p:ext>
            </p:extLst>
          </p:nvPr>
        </p:nvGraphicFramePr>
        <p:xfrm>
          <a:off x="1009385" y="2987261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381827446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820548154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469212907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29507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Added/Removed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6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Rookie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Round Drafted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9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Years at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0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78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81504-8986-44C6-8B60-D3B30202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44" y="2764556"/>
            <a:ext cx="435511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Regression Model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F3105F-C5A3-4798-B699-6C60E83E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0" r="61701" b="4642"/>
          <a:stretch/>
        </p:blipFill>
        <p:spPr>
          <a:xfrm>
            <a:off x="5853212" y="434992"/>
            <a:ext cx="5268444" cy="6057883"/>
          </a:xfrm>
        </p:spPr>
      </p:pic>
    </p:spTree>
    <p:extLst>
      <p:ext uri="{BB962C8B-B14F-4D97-AF65-F5344CB8AC3E}">
        <p14:creationId xmlns:p14="http://schemas.microsoft.com/office/powerpoint/2010/main" val="2232992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BA26-B43C-413A-BF6E-7A246929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F328-A642-4001-8F97-6FA33676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3E618-471D-4826-8808-93167713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90" y="2022601"/>
            <a:ext cx="7878726" cy="40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6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771F5-DDD7-48DF-A8F2-C2BAAC0A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Multicollinearity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2C8B83-0228-49FE-BB20-371D5F059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85" r="75725" b="7752"/>
          <a:stretch/>
        </p:blipFill>
        <p:spPr>
          <a:xfrm>
            <a:off x="1217304" y="2604304"/>
            <a:ext cx="9637068" cy="2291788"/>
          </a:xfrm>
        </p:spPr>
      </p:pic>
    </p:spTree>
    <p:extLst>
      <p:ext uri="{BB962C8B-B14F-4D97-AF65-F5344CB8AC3E}">
        <p14:creationId xmlns:p14="http://schemas.microsoft.com/office/powerpoint/2010/main" val="324417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E604-91D9-4AF2-B751-755F9D27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Residual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1BA193-BDEB-493D-95B4-95BEF3852551}"/>
              </a:ext>
            </a:extLst>
          </p:cNvPr>
          <p:cNvGrpSpPr/>
          <p:nvPr/>
        </p:nvGrpSpPr>
        <p:grpSpPr>
          <a:xfrm>
            <a:off x="1458804" y="2238922"/>
            <a:ext cx="2711191" cy="3075184"/>
            <a:chOff x="1458804" y="2238922"/>
            <a:chExt cx="2711191" cy="30751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184689-F6A4-4C28-996C-1DD242EB1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8804" y="2602915"/>
              <a:ext cx="2711191" cy="27111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B03AA2-80F7-47B9-AFB9-DB55355B28D8}"/>
                </a:ext>
              </a:extLst>
            </p:cNvPr>
            <p:cNvSpPr txBox="1"/>
            <p:nvPr/>
          </p:nvSpPr>
          <p:spPr>
            <a:xfrm>
              <a:off x="2298464" y="2238922"/>
              <a:ext cx="1699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Start</a:t>
              </a:r>
            </a:p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BB1F8-5D9E-4796-B592-1FF343E16D52}"/>
              </a:ext>
            </a:extLst>
          </p:cNvPr>
          <p:cNvGrpSpPr/>
          <p:nvPr/>
        </p:nvGrpSpPr>
        <p:grpSpPr>
          <a:xfrm>
            <a:off x="8908854" y="280462"/>
            <a:ext cx="2711411" cy="3088704"/>
            <a:chOff x="8908854" y="280462"/>
            <a:chExt cx="2711411" cy="308870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5EE3F8-BF63-4176-B77A-585B6B6E9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8854" y="657755"/>
              <a:ext cx="2711411" cy="27114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06ED2-913A-4E17-9C7B-8133C9C3E7B6}"/>
                </a:ext>
              </a:extLst>
            </p:cNvPr>
            <p:cNvSpPr txBox="1"/>
            <p:nvPr/>
          </p:nvSpPr>
          <p:spPr>
            <a:xfrm>
              <a:off x="9567865" y="280462"/>
              <a:ext cx="1699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Yrs</a:t>
              </a:r>
              <a:r>
                <a:rPr lang="en-US" dirty="0"/>
                <a:t> in College</a:t>
              </a:r>
            </a:p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8B1A84-F8E7-4A6F-8370-59BFC85524A1}"/>
              </a:ext>
            </a:extLst>
          </p:cNvPr>
          <p:cNvGrpSpPr/>
          <p:nvPr/>
        </p:nvGrpSpPr>
        <p:grpSpPr>
          <a:xfrm>
            <a:off x="5218929" y="280462"/>
            <a:ext cx="2711411" cy="3088704"/>
            <a:chOff x="5218929" y="280462"/>
            <a:chExt cx="2711411" cy="30887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8EEAD3-0903-4912-AF19-AF76E0CD9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8929" y="657755"/>
              <a:ext cx="2711411" cy="271141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AEF6C1-5E6E-46CE-A0FB-12AD439D8BA5}"/>
                </a:ext>
              </a:extLst>
            </p:cNvPr>
            <p:cNvSpPr txBox="1"/>
            <p:nvPr/>
          </p:nvSpPr>
          <p:spPr>
            <a:xfrm>
              <a:off x="5724914" y="280462"/>
              <a:ext cx="1699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Drafted</a:t>
              </a:r>
            </a:p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45E940-72A7-4E00-BAAD-73DAF2852D52}"/>
              </a:ext>
            </a:extLst>
          </p:cNvPr>
          <p:cNvGrpSpPr/>
          <p:nvPr/>
        </p:nvGrpSpPr>
        <p:grpSpPr>
          <a:xfrm>
            <a:off x="5282867" y="3599811"/>
            <a:ext cx="2647473" cy="3002609"/>
            <a:chOff x="5250899" y="3603375"/>
            <a:chExt cx="2647473" cy="30026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2363E-3FBD-4930-BD67-908DADF9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899" y="3958511"/>
              <a:ext cx="2647473" cy="264747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490494-0A11-4999-BD2E-0E22909CD537}"/>
                </a:ext>
              </a:extLst>
            </p:cNvPr>
            <p:cNvSpPr txBox="1"/>
            <p:nvPr/>
          </p:nvSpPr>
          <p:spPr>
            <a:xfrm>
              <a:off x="5724915" y="3603375"/>
              <a:ext cx="1699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Avg </a:t>
              </a:r>
              <a:r>
                <a:rPr lang="en-US" dirty="0" err="1"/>
                <a:t>Rk</a:t>
              </a:r>
              <a:r>
                <a:rPr lang="en-US" dirty="0"/>
                <a:t> Contract</a:t>
              </a:r>
            </a:p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5DAA34-9505-43D5-A01B-86326E179AC1}"/>
              </a:ext>
            </a:extLst>
          </p:cNvPr>
          <p:cNvGrpSpPr/>
          <p:nvPr/>
        </p:nvGrpSpPr>
        <p:grpSpPr>
          <a:xfrm>
            <a:off x="8972792" y="3599811"/>
            <a:ext cx="2647473" cy="2984836"/>
            <a:chOff x="8972792" y="3589178"/>
            <a:chExt cx="2647473" cy="298483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F307FC-089F-4082-B2D5-B8662BEE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792" y="3926541"/>
              <a:ext cx="2647473" cy="264747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800AAE-F021-4B4B-8AC5-A838568B52AF}"/>
                </a:ext>
              </a:extLst>
            </p:cNvPr>
            <p:cNvSpPr txBox="1"/>
            <p:nvPr/>
          </p:nvSpPr>
          <p:spPr>
            <a:xfrm>
              <a:off x="9845468" y="3589178"/>
              <a:ext cx="1699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26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1B6F-6DEE-40AC-8725-F82C6B5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Topic Area/Initial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C7AE-45E9-4A58-A42A-145A601B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2016 National Football League (NFL) draft class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All 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rafted players, and all UDFAs who played a snap in the NFL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Individual performance level calculated using Pro Football Reference’s Approximate Value (AV)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GOALS: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/>
              <a:t>See if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 model can be built to predict how a player performs in the NFL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/>
              <a:t>Look at the relationships between combine measurements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8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5D87D-B056-4AF9-85B9-9DB7448F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7" y="1531088"/>
            <a:ext cx="8431618" cy="39446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Comparing Non-Zero AV Players vs Zero AV Players</a:t>
            </a:r>
          </a:p>
        </p:txBody>
      </p:sp>
    </p:spTree>
    <p:extLst>
      <p:ext uri="{BB962C8B-B14F-4D97-AF65-F5344CB8AC3E}">
        <p14:creationId xmlns:p14="http://schemas.microsoft.com/office/powerpoint/2010/main" val="60184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9ABA5-0AAB-4F9D-9168-78D56A01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266169-9AB6-4B45-ADDA-EC27D5F2A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015084"/>
              </p:ext>
            </p:extLst>
          </p:nvPr>
        </p:nvGraphicFramePr>
        <p:xfrm>
          <a:off x="5826681" y="943293"/>
          <a:ext cx="5743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16">
                  <a:extLst>
                    <a:ext uri="{9D8B030D-6E8A-4147-A177-3AD203B41FA5}">
                      <a16:colId xmlns:a16="http://schemas.microsoft.com/office/drawing/2014/main" val="1304496169"/>
                    </a:ext>
                  </a:extLst>
                </a:gridCol>
                <a:gridCol w="1914516">
                  <a:extLst>
                    <a:ext uri="{9D8B030D-6E8A-4147-A177-3AD203B41FA5}">
                      <a16:colId xmlns:a16="http://schemas.microsoft.com/office/drawing/2014/main" val="1761005503"/>
                    </a:ext>
                  </a:extLst>
                </a:gridCol>
                <a:gridCol w="1914516">
                  <a:extLst>
                    <a:ext uri="{9D8B030D-6E8A-4147-A177-3AD203B41FA5}">
                      <a16:colId xmlns:a16="http://schemas.microsoft.com/office/drawing/2014/main" val="418581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 START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1, Week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 (13.3%)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(1.0%)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1, Other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 (41.5%)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(4.9%)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2, Week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(7.0%)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(0.0%)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6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2, Other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 (28.8%)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(6.8%)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2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Year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(9.4%)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(87.4%)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8342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06E49AB-366D-454C-9175-12B73C88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14" y="545255"/>
            <a:ext cx="4169929" cy="2888828"/>
          </a:xfrm>
          <a:prstGeom prst="rect">
            <a:avLst/>
          </a:prstGeom>
        </p:spPr>
      </p:pic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D808E38-CFCF-4FBB-B64D-4831030DF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948662"/>
              </p:ext>
            </p:extLst>
          </p:nvPr>
        </p:nvGraphicFramePr>
        <p:xfrm>
          <a:off x="2954907" y="3896995"/>
          <a:ext cx="574354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5036">
                  <a:extLst>
                    <a:ext uri="{9D8B030D-6E8A-4147-A177-3AD203B41FA5}">
                      <a16:colId xmlns:a16="http://schemas.microsoft.com/office/drawing/2014/main" val="1304496169"/>
                    </a:ext>
                  </a:extLst>
                </a:gridCol>
                <a:gridCol w="1823996">
                  <a:extLst>
                    <a:ext uri="{9D8B030D-6E8A-4147-A177-3AD203B41FA5}">
                      <a16:colId xmlns:a16="http://schemas.microsoft.com/office/drawing/2014/main" val="1761005503"/>
                    </a:ext>
                  </a:extLst>
                </a:gridCol>
                <a:gridCol w="1914516">
                  <a:extLst>
                    <a:ext uri="{9D8B030D-6E8A-4147-A177-3AD203B41FA5}">
                      <a16:colId xmlns:a16="http://schemas.microsoft.com/office/drawing/2014/main" val="418581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 RK CONTRACT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6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2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8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7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4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BABF3-CE39-4DEF-A144-16C95B3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09E6-F7B3-4E3A-ADF8-E279EB44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24FF07-ADB7-49DC-BD86-6EA639EE4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085589"/>
              </p:ext>
            </p:extLst>
          </p:nvPr>
        </p:nvGraphicFramePr>
        <p:xfrm>
          <a:off x="811801" y="539241"/>
          <a:ext cx="46852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84">
                  <a:extLst>
                    <a:ext uri="{9D8B030D-6E8A-4147-A177-3AD203B41FA5}">
                      <a16:colId xmlns:a16="http://schemas.microsoft.com/office/drawing/2014/main" val="1304496169"/>
                    </a:ext>
                  </a:extLst>
                </a:gridCol>
                <a:gridCol w="1479146">
                  <a:extLst>
                    <a:ext uri="{9D8B030D-6E8A-4147-A177-3AD203B41FA5}">
                      <a16:colId xmlns:a16="http://schemas.microsoft.com/office/drawing/2014/main" val="1761005503"/>
                    </a:ext>
                  </a:extLst>
                </a:gridCol>
                <a:gridCol w="1561765">
                  <a:extLst>
                    <a:ext uri="{9D8B030D-6E8A-4147-A177-3AD203B41FA5}">
                      <a16:colId xmlns:a16="http://schemas.microsoft.com/office/drawing/2014/main" val="418581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Round Drafted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5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0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4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93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UDFA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431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5817C73-7C01-4ADC-AC91-6DB4BEE0C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015897"/>
              </p:ext>
            </p:extLst>
          </p:nvPr>
        </p:nvGraphicFramePr>
        <p:xfrm>
          <a:off x="833002" y="4322762"/>
          <a:ext cx="4664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79">
                  <a:extLst>
                    <a:ext uri="{9D8B030D-6E8A-4147-A177-3AD203B41FA5}">
                      <a16:colId xmlns:a16="http://schemas.microsoft.com/office/drawing/2014/main" val="1304496169"/>
                    </a:ext>
                  </a:extLst>
                </a:gridCol>
                <a:gridCol w="1401217">
                  <a:extLst>
                    <a:ext uri="{9D8B030D-6E8A-4147-A177-3AD203B41FA5}">
                      <a16:colId xmlns:a16="http://schemas.microsoft.com/office/drawing/2014/main" val="1761005503"/>
                    </a:ext>
                  </a:extLst>
                </a:gridCol>
                <a:gridCol w="1554698">
                  <a:extLst>
                    <a:ext uri="{9D8B030D-6E8A-4147-A177-3AD203B41FA5}">
                      <a16:colId xmlns:a16="http://schemas.microsoft.com/office/drawing/2014/main" val="418581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at College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Left Early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 (24.8%)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(7.8%)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Years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 (42.7%)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 (53.4%)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More than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 (27.0%)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(33.0%)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6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 to 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(5.5%)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(5.8%)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27212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708F9C1-8837-4311-9587-0E266EA05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888097"/>
              </p:ext>
            </p:extLst>
          </p:nvPr>
        </p:nvGraphicFramePr>
        <p:xfrm>
          <a:off x="6043206" y="392334"/>
          <a:ext cx="5743548" cy="630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14516">
                  <a:extLst>
                    <a:ext uri="{9D8B030D-6E8A-4147-A177-3AD203B41FA5}">
                      <a16:colId xmlns:a16="http://schemas.microsoft.com/office/drawing/2014/main" val="1304496169"/>
                    </a:ext>
                  </a:extLst>
                </a:gridCol>
                <a:gridCol w="1914516">
                  <a:extLst>
                    <a:ext uri="{9D8B030D-6E8A-4147-A177-3AD203B41FA5}">
                      <a16:colId xmlns:a16="http://schemas.microsoft.com/office/drawing/2014/main" val="1761005503"/>
                    </a:ext>
                  </a:extLst>
                </a:gridCol>
                <a:gridCol w="1914516">
                  <a:extLst>
                    <a:ext uri="{9D8B030D-6E8A-4147-A177-3AD203B41FA5}">
                      <a16:colId xmlns:a16="http://schemas.microsoft.com/office/drawing/2014/main" val="418581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 START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6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2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8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3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6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68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9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7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4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7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40BA-6CCB-401B-BDE9-5DDAA914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01" y="2436994"/>
            <a:ext cx="35814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Combine 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41829-7CA7-4501-95B3-8ECE1FE6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41" y="374321"/>
            <a:ext cx="6109358" cy="6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D9D9B-DEEC-42D9-88FB-1BADF6A8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3" y="2609056"/>
            <a:ext cx="391647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Combine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F3EA1-03FE-468A-81E2-AC7F815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941" y="256575"/>
            <a:ext cx="3015262" cy="3015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D9F71-2DE4-4E60-A581-20A5D655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82" y="256574"/>
            <a:ext cx="3015263" cy="3015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4BF2A1-1277-4B1E-BDD3-BAF1FAD40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41" y="3586164"/>
            <a:ext cx="3044728" cy="3044728"/>
          </a:xfrm>
          <a:prstGeom prst="rect">
            <a:avLst/>
          </a:prstGeom>
        </p:spPr>
      </p:pic>
      <p:pic>
        <p:nvPicPr>
          <p:cNvPr id="2050" name="Picture 2" descr="20-yard shuttle | Oxford Saints">
            <a:extLst>
              <a:ext uri="{FF2B5EF4-FFF2-40B4-BE49-F238E27FC236}">
                <a16:creationId xmlns:a16="http://schemas.microsoft.com/office/drawing/2014/main" id="{11D8854F-29D2-4298-8C9E-5CE78527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3" y="612270"/>
            <a:ext cx="4566695" cy="17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ent New Orleans Saints draft picks at the NFL Combine">
            <a:extLst>
              <a:ext uri="{FF2B5EF4-FFF2-40B4-BE49-F238E27FC236}">
                <a16:creationId xmlns:a16="http://schemas.microsoft.com/office/drawing/2014/main" id="{488D690A-C85C-42BA-9890-9A0E12F4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3" y="4076361"/>
            <a:ext cx="4537728" cy="226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AE643A-3F5F-4CF4-9879-6B8CDACF0A57}"/>
              </a:ext>
            </a:extLst>
          </p:cNvPr>
          <p:cNvGrpSpPr/>
          <p:nvPr/>
        </p:nvGrpSpPr>
        <p:grpSpPr>
          <a:xfrm>
            <a:off x="4942475" y="256574"/>
            <a:ext cx="6546769" cy="6374318"/>
            <a:chOff x="4942475" y="256574"/>
            <a:chExt cx="6546769" cy="63743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3068A3-572F-4824-9A08-66E8FF06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3981" y="3586164"/>
              <a:ext cx="3015263" cy="30152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8E10E-5CFE-4D0E-B18E-C6358A51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2475" y="256575"/>
              <a:ext cx="3015262" cy="30152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0A62A-DBC5-4B74-B033-C22BA873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4516" y="256574"/>
              <a:ext cx="3015263" cy="30152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C54359-2C2D-4B12-A238-C50C2E3A4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2475" y="3586164"/>
              <a:ext cx="3044728" cy="3044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32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020C6-C44E-4E99-B370-55F3E872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FCB9-3A40-4FED-993C-1423B251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Look into zero-inflation model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Poisson Regression would not work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Find a source that has whether a player missed a game in college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Include height and weight in combine metrics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Compare drafted vs undrafted players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Focus on one (or a few) position(s)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Add specific statistics for the position(s)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Possibly compare across different years; add draft classes to the model</a:t>
            </a:r>
          </a:p>
        </p:txBody>
      </p:sp>
    </p:spTree>
    <p:extLst>
      <p:ext uri="{BB962C8B-B14F-4D97-AF65-F5344CB8AC3E}">
        <p14:creationId xmlns:p14="http://schemas.microsoft.com/office/powerpoint/2010/main" val="299028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D8694-1E3C-4EB4-B8C3-5BFDCD76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Approximate Value (AV)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81EA-52DE-4CC8-8E0A-4A0067F3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  <a:hlinkClick r:id="rId2"/>
              </a:rPr>
              <a:t>https://www.sports-reference.com/blog/approximate-value-methodology/</a:t>
            </a:r>
            <a:endParaRPr lang="en-US" sz="1800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Created by PFR founder Doug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Helvetica Neue"/>
              </a:rPr>
              <a:t>Drinen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, the 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Approximate Value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 (AV) method is an attempt to put a single number on the seasonal value of a player at any position from any year (since 1950).</a:t>
            </a:r>
          </a:p>
          <a:p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Offense -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Every team gets this many points to divvy up among its offensive players:</a:t>
            </a:r>
          </a:p>
          <a:p>
            <a:pPr marL="0" indent="0">
              <a:buNone/>
            </a:pPr>
            <a:r>
              <a:rPr lang="en-US" sz="1800" b="1" i="0" dirty="0" err="1">
                <a:solidFill>
                  <a:srgbClr val="FFFFFF"/>
                </a:solidFill>
                <a:effectLst/>
                <a:latin typeface="Helvetica Neue"/>
              </a:rPr>
              <a:t>team_offense_points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 = 100 * (team offensive points per drive) / (league average offensive points per drive), where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offensive points per drive = (7*(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Helvetica Neue"/>
              </a:rPr>
              <a:t>rushTD+passTD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) + 3*FG) / (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Helvetica Neue"/>
              </a:rPr>
              <a:t>rushTD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 +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Helvetica Neue"/>
              </a:rPr>
              <a:t>passTD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 + turnovers + punts + FGA)</a:t>
            </a:r>
          </a:p>
          <a:p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Defense - </a:t>
            </a:r>
            <a:r>
              <a:rPr lang="en-US" sz="1800" b="1" i="0" dirty="0" err="1">
                <a:solidFill>
                  <a:srgbClr val="FFFFFF"/>
                </a:solidFill>
                <a:effectLst/>
                <a:latin typeface="Helvetica Neue"/>
              </a:rPr>
              <a:t>team_defense_points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 = 100 * [ (1 + 2 M - M^2) / (2 M) ],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  <a:t>where M = (team defensive points allowed per drive) / (league average defensive points allowed per drive)</a:t>
            </a:r>
          </a:p>
          <a:p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Returners – </a:t>
            </a:r>
            <a:r>
              <a:rPr lang="en-US" sz="1800" i="0" dirty="0">
                <a:solidFill>
                  <a:srgbClr val="FFFFFF"/>
                </a:solidFill>
                <a:effectLst/>
                <a:latin typeface="Helvetica Neue"/>
              </a:rPr>
              <a:t>1 point of AV for each kick or punt return TD</a:t>
            </a:r>
            <a:endParaRPr lang="en-US" sz="1800" b="1" i="0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700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1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D1E93-658A-4074-83EE-76464F71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D56D-E7BE-4C8B-BA2A-3C9BAA4A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400" dirty="0"/>
              <a:t>Position</a:t>
            </a:r>
          </a:p>
          <a:p>
            <a:r>
              <a:rPr lang="en-US" sz="2400" dirty="0"/>
              <a:t>School</a:t>
            </a:r>
          </a:p>
          <a:p>
            <a:pPr lvl="1"/>
            <a:r>
              <a:rPr lang="en-US" sz="2000" dirty="0"/>
              <a:t>P5, G5, FCS, Other</a:t>
            </a:r>
          </a:p>
          <a:p>
            <a:r>
              <a:rPr lang="en-US" sz="2400" dirty="0"/>
              <a:t>College Games</a:t>
            </a:r>
          </a:p>
          <a:p>
            <a:r>
              <a:rPr lang="en-US" sz="2400" dirty="0"/>
              <a:t>Years at College</a:t>
            </a:r>
          </a:p>
          <a:p>
            <a:pPr lvl="1"/>
            <a:r>
              <a:rPr lang="en-US" sz="2000" dirty="0"/>
              <a:t>Left Early, 4 </a:t>
            </a:r>
            <a:r>
              <a:rPr lang="en-US" sz="2000" dirty="0" err="1"/>
              <a:t>Yrs</a:t>
            </a:r>
            <a:r>
              <a:rPr lang="en-US" sz="2000" dirty="0"/>
              <a:t>, More than 4, Other -&gt; D1</a:t>
            </a:r>
          </a:p>
          <a:p>
            <a:r>
              <a:rPr lang="en-US" sz="2400" dirty="0"/>
              <a:t>Average Position Rank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D0DB9-5E19-4881-81FE-F86B3030A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400" dirty="0"/>
              <a:t>Round Drafted</a:t>
            </a:r>
          </a:p>
          <a:p>
            <a:r>
              <a:rPr lang="en-US" sz="2400" dirty="0"/>
              <a:t>Position Number Drafted</a:t>
            </a:r>
          </a:p>
          <a:p>
            <a:r>
              <a:rPr lang="en-US" sz="2400" dirty="0"/>
              <a:t>Organization All-Pros at Position</a:t>
            </a:r>
          </a:p>
          <a:p>
            <a:r>
              <a:rPr lang="en-US" sz="2400" dirty="0"/>
              <a:t>Average Rookie Contract</a:t>
            </a:r>
          </a:p>
          <a:p>
            <a:r>
              <a:rPr lang="en-US" sz="2400" dirty="0"/>
              <a:t>First Start</a:t>
            </a:r>
          </a:p>
          <a:p>
            <a:pPr lvl="1"/>
            <a:r>
              <a:rPr lang="en-US" sz="2000" dirty="0"/>
              <a:t>Y1W1, Y1Other, Y2W1, Y2Other, AfterY2</a:t>
            </a:r>
          </a:p>
          <a:p>
            <a:r>
              <a:rPr lang="en-US" sz="2400" dirty="0"/>
              <a:t>Years since Team made Playoffs (2015)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95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78D18-311E-4BDE-8D29-E28D7F54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07E2-84B1-42C4-AC17-8717C4BA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https://www.pro-football-reference.com/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https://www.sbnation.com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https://www.spotrac.com/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https://www.footballdb.com/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https://bleacherreport.com/articles/2625340-2016-nfl-draft-big-board-matt-millers-top-400-overall-players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https://draftwire.usatoday.com/2016/04/27/2016-nfl-draft-final-top-300-big-board/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https://www.nfl.com/news/mike-mayock-s-2016-nfl-draft-top-100-prospect-rankings-0ap3000000655903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https://www.si.com/nfl/2016/04/12/nfl-draft-2016-position-rankings-players-prospects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https://nflcombineresults.com/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http://draftscout.com/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60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C5708-29F4-4ACE-B448-889D6F35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B938-CE12-47A1-9A79-25E7569A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8A6BED-CE39-495B-8575-3775823B3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504733"/>
              </p:ext>
            </p:extLst>
          </p:nvPr>
        </p:nvGraphicFramePr>
        <p:xfrm>
          <a:off x="1076491" y="2446190"/>
          <a:ext cx="9534802" cy="288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323">
                  <a:extLst>
                    <a:ext uri="{9D8B030D-6E8A-4147-A177-3AD203B41FA5}">
                      <a16:colId xmlns:a16="http://schemas.microsoft.com/office/drawing/2014/main" val="3833586671"/>
                    </a:ext>
                  </a:extLst>
                </a:gridCol>
                <a:gridCol w="1009870">
                  <a:extLst>
                    <a:ext uri="{9D8B030D-6E8A-4147-A177-3AD203B41FA5}">
                      <a16:colId xmlns:a16="http://schemas.microsoft.com/office/drawing/2014/main" val="3163994814"/>
                    </a:ext>
                  </a:extLst>
                </a:gridCol>
                <a:gridCol w="1610333">
                  <a:extLst>
                    <a:ext uri="{9D8B030D-6E8A-4147-A177-3AD203B41FA5}">
                      <a16:colId xmlns:a16="http://schemas.microsoft.com/office/drawing/2014/main" val="2352048842"/>
                    </a:ext>
                  </a:extLst>
                </a:gridCol>
                <a:gridCol w="1105398">
                  <a:extLst>
                    <a:ext uri="{9D8B030D-6E8A-4147-A177-3AD203B41FA5}">
                      <a16:colId xmlns:a16="http://schemas.microsoft.com/office/drawing/2014/main" val="808769728"/>
                    </a:ext>
                  </a:extLst>
                </a:gridCol>
                <a:gridCol w="1078105">
                  <a:extLst>
                    <a:ext uri="{9D8B030D-6E8A-4147-A177-3AD203B41FA5}">
                      <a16:colId xmlns:a16="http://schemas.microsoft.com/office/drawing/2014/main" val="2771998555"/>
                    </a:ext>
                  </a:extLst>
                </a:gridCol>
                <a:gridCol w="1746803">
                  <a:extLst>
                    <a:ext uri="{9D8B030D-6E8A-4147-A177-3AD203B41FA5}">
                      <a16:colId xmlns:a16="http://schemas.microsoft.com/office/drawing/2014/main" val="312448352"/>
                    </a:ext>
                  </a:extLst>
                </a:gridCol>
                <a:gridCol w="1236970">
                  <a:extLst>
                    <a:ext uri="{9D8B030D-6E8A-4147-A177-3AD203B41FA5}">
                      <a16:colId xmlns:a16="http://schemas.microsoft.com/office/drawing/2014/main" val="3224786643"/>
                    </a:ext>
                  </a:extLst>
                </a:gridCol>
              </a:tblGrid>
              <a:tr h="643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AV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Rookie Contract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 Start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75855"/>
                  </a:ext>
                </a:extLst>
              </a:tr>
              <a:tr h="3728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Y1_W1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77980"/>
                  </a:ext>
                </a:extLst>
              </a:tr>
              <a:tr h="3728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Y1_Other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65165"/>
                  </a:ext>
                </a:extLst>
              </a:tr>
              <a:tr h="3728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FCS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Y2_W1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6774"/>
                  </a:ext>
                </a:extLst>
              </a:tr>
              <a:tr h="3728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Y2_Other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80171"/>
                  </a:ext>
                </a:extLst>
              </a:tr>
              <a:tr h="3728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After_Y2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76529"/>
                  </a:ext>
                </a:extLst>
              </a:tr>
              <a:tr h="3728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3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51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1605-77C8-4B10-B5E5-C7A6F1AC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302B-762C-44BE-A6DE-D7B6E54E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56FD8-9059-436A-A50B-510AD94B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2" y="2022031"/>
            <a:ext cx="7942521" cy="41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EE9A-6138-4D4D-BBE2-9C375D40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5473-5310-4410-A35B-E240F7DE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D199D-8C95-4B25-8C63-4F2AD5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52" y="2033234"/>
            <a:ext cx="8610602" cy="43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DEB8B-4DC2-4B79-9817-1E0264A3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Plots – Response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B23C-7E9F-47CE-B3F3-FBC9C58E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9F6150-6C33-4CBE-AB49-B169DA29CA29}"/>
              </a:ext>
            </a:extLst>
          </p:cNvPr>
          <p:cNvGrpSpPr/>
          <p:nvPr/>
        </p:nvGrpSpPr>
        <p:grpSpPr>
          <a:xfrm>
            <a:off x="916770" y="2019665"/>
            <a:ext cx="10221722" cy="3260727"/>
            <a:chOff x="916770" y="2019665"/>
            <a:chExt cx="10221722" cy="326072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C98515-0E10-42D2-BA93-B1168F104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735" y="2019667"/>
              <a:ext cx="3260725" cy="32607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D047CB-49FD-4ED8-9179-B45F7321D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770" y="2019666"/>
              <a:ext cx="3260725" cy="32607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3C8C3BF-A0C3-409A-BD97-E66A7C8F4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7767" y="2019665"/>
              <a:ext cx="3260725" cy="326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89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866</Words>
  <Application>Microsoft Office PowerPoint</Application>
  <PresentationFormat>Widescreen</PresentationFormat>
  <Paragraphs>295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Symbol</vt:lpstr>
      <vt:lpstr>Office Theme</vt:lpstr>
      <vt:lpstr>NFL Approximate Value Analysis</vt:lpstr>
      <vt:lpstr>Topic Area/Initial Hypotheses</vt:lpstr>
      <vt:lpstr>Approximate Value (AV)</vt:lpstr>
      <vt:lpstr>Explanatory Variables</vt:lpstr>
      <vt:lpstr>Data Sources</vt:lpstr>
      <vt:lpstr>Summary Statistics</vt:lpstr>
      <vt:lpstr>Histograms</vt:lpstr>
      <vt:lpstr>Correlation Matrix</vt:lpstr>
      <vt:lpstr>Plots – Response Variable</vt:lpstr>
      <vt:lpstr>Plots – Explanatory Variables</vt:lpstr>
      <vt:lpstr>Stepwise Selection</vt:lpstr>
      <vt:lpstr>Regression Model</vt:lpstr>
      <vt:lpstr>Residual Plots</vt:lpstr>
      <vt:lpstr>Transformation of Response Variable</vt:lpstr>
      <vt:lpstr>Stepwise Selection</vt:lpstr>
      <vt:lpstr>Regression Model</vt:lpstr>
      <vt:lpstr>Residual Plots</vt:lpstr>
      <vt:lpstr>Multicollinearity</vt:lpstr>
      <vt:lpstr>Residual Analysis</vt:lpstr>
      <vt:lpstr>Comparing Non-Zero AV Players vs Zero AV Players</vt:lpstr>
      <vt:lpstr>PowerPoint Presentation</vt:lpstr>
      <vt:lpstr>PowerPoint Presentation</vt:lpstr>
      <vt:lpstr>Combine Correlation Matrix</vt:lpstr>
      <vt:lpstr>Combine Measurements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Molinaro</dc:creator>
  <cp:lastModifiedBy>Jack Molinaro</cp:lastModifiedBy>
  <cp:revision>1</cp:revision>
  <dcterms:created xsi:type="dcterms:W3CDTF">2021-12-10T20:56:41Z</dcterms:created>
  <dcterms:modified xsi:type="dcterms:W3CDTF">2021-12-15T23:46:56Z</dcterms:modified>
</cp:coreProperties>
</file>